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8" r:id="rId3"/>
    <p:sldId id="260" r:id="rId4"/>
    <p:sldId id="262" r:id="rId5"/>
    <p:sldId id="273" r:id="rId6"/>
    <p:sldId id="269" r:id="rId7"/>
    <p:sldId id="275" r:id="rId8"/>
    <p:sldId id="261" r:id="rId9"/>
    <p:sldId id="276" r:id="rId10"/>
    <p:sldId id="270" r:id="rId11"/>
    <p:sldId id="271" r:id="rId12"/>
    <p:sldId id="274" r:id="rId13"/>
    <p:sldId id="272" r:id="rId14"/>
    <p:sldId id="268" r:id="rId15"/>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92" autoAdjust="0"/>
    <p:restoredTop sz="94660"/>
  </p:normalViewPr>
  <p:slideViewPr>
    <p:cSldViewPr>
      <p:cViewPr>
        <p:scale>
          <a:sx n="60" d="100"/>
          <a:sy n="60" d="100"/>
        </p:scale>
        <p:origin x="-2155" y="-5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12" name="Rektangel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Avrundet rektangel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Undertittel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b-NO" smtClean="0"/>
              <a:t>Klikk for å redigere undertittelstil i malen</a:t>
            </a:r>
            <a:endParaRPr kumimoji="0" lang="en-US"/>
          </a:p>
        </p:txBody>
      </p:sp>
      <p:sp>
        <p:nvSpPr>
          <p:cNvPr id="28" name="Plassholder for dato 27"/>
          <p:cNvSpPr>
            <a:spLocks noGrp="1"/>
          </p:cNvSpPr>
          <p:nvPr>
            <p:ph type="dt" sz="half" idx="10"/>
          </p:nvPr>
        </p:nvSpPr>
        <p:spPr/>
        <p:txBody>
          <a:bodyPr/>
          <a:lstStyle/>
          <a:p>
            <a:fld id="{67D64C6B-5DFE-4EBB-A83B-A61EACDF8A9E}" type="datetimeFigureOut">
              <a:rPr lang="nb-NO" smtClean="0"/>
              <a:t>04.06.2014</a:t>
            </a:fld>
            <a:endParaRPr lang="nb-NO"/>
          </a:p>
        </p:txBody>
      </p:sp>
      <p:sp>
        <p:nvSpPr>
          <p:cNvPr id="17" name="Plassholder for bunntekst 16"/>
          <p:cNvSpPr>
            <a:spLocks noGrp="1"/>
          </p:cNvSpPr>
          <p:nvPr>
            <p:ph type="ftr" sz="quarter" idx="11"/>
          </p:nvPr>
        </p:nvSpPr>
        <p:spPr/>
        <p:txBody>
          <a:bodyPr/>
          <a:lstStyle/>
          <a:p>
            <a:endParaRPr lang="nb-NO"/>
          </a:p>
        </p:txBody>
      </p:sp>
      <p:sp>
        <p:nvSpPr>
          <p:cNvPr id="29" name="Plassholder for lysbildenummer 28"/>
          <p:cNvSpPr>
            <a:spLocks noGrp="1"/>
          </p:cNvSpPr>
          <p:nvPr>
            <p:ph type="sldNum" sz="quarter" idx="12"/>
          </p:nvPr>
        </p:nvSpPr>
        <p:spPr/>
        <p:txBody>
          <a:bodyPr lIns="0" tIns="0" rIns="0" bIns="0">
            <a:noAutofit/>
          </a:bodyPr>
          <a:lstStyle>
            <a:lvl1pPr>
              <a:defRPr sz="1400">
                <a:solidFill>
                  <a:srgbClr val="FFFFFF"/>
                </a:solidFill>
              </a:defRPr>
            </a:lvl1pPr>
          </a:lstStyle>
          <a:p>
            <a:fld id="{A2F78E69-22B7-481E-B664-3C9FF3247BEC}" type="slidenum">
              <a:rPr lang="nb-NO" smtClean="0"/>
              <a:t>‹Nr.›</a:t>
            </a:fld>
            <a:endParaRPr lang="nb-NO"/>
          </a:p>
        </p:txBody>
      </p:sp>
      <p:sp>
        <p:nvSpPr>
          <p:cNvPr id="7" name="Rektangel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ktangel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ktangel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tel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nb-NO" smtClean="0"/>
              <a:t>Klikk for å redigere tittelstil</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kumimoji="0" lang="nb-NO" smtClean="0"/>
              <a:t>Klikk for å redigere tittelstil</a:t>
            </a:r>
            <a:endParaRPr kumimoji="0" lang="en-US"/>
          </a:p>
        </p:txBody>
      </p:sp>
      <p:sp>
        <p:nvSpPr>
          <p:cNvPr id="3" name="Plassholder for loddrett tekst 2"/>
          <p:cNvSpPr>
            <a:spLocks noGrp="1"/>
          </p:cNvSpPr>
          <p:nvPr>
            <p:ph type="body" orient="vert" idx="1"/>
          </p:nvPr>
        </p:nvSpPr>
        <p:spPr/>
        <p:txBody>
          <a:bodyPr vert="eaVert"/>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
        <p:nvSpPr>
          <p:cNvPr id="4" name="Plassholder for dato 3"/>
          <p:cNvSpPr>
            <a:spLocks noGrp="1"/>
          </p:cNvSpPr>
          <p:nvPr>
            <p:ph type="dt" sz="half" idx="10"/>
          </p:nvPr>
        </p:nvSpPr>
        <p:spPr/>
        <p:txBody>
          <a:bodyPr/>
          <a:lstStyle/>
          <a:p>
            <a:fld id="{67D64C6B-5DFE-4EBB-A83B-A61EACDF8A9E}" type="datetimeFigureOut">
              <a:rPr lang="nb-NO" smtClean="0"/>
              <a:t>04.06.2014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A2F78E69-22B7-481E-B664-3C9FF3247BEC}" type="slidenum">
              <a:rPr lang="nb-NO" smtClean="0"/>
              <a:t>‹Nr.›</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41"/>
            <a:ext cx="2011680" cy="5851525"/>
          </a:xfrm>
        </p:spPr>
        <p:txBody>
          <a:bodyPr vert="eaVert"/>
          <a:lstStyle/>
          <a:p>
            <a:r>
              <a:rPr kumimoji="0" lang="nb-NO" smtClean="0"/>
              <a:t>Klikk for å redigere tittelstil</a:t>
            </a:r>
            <a:endParaRPr kumimoji="0" lang="en-US"/>
          </a:p>
        </p:txBody>
      </p:sp>
      <p:sp>
        <p:nvSpPr>
          <p:cNvPr id="3" name="Plassholder for loddrett tekst 2"/>
          <p:cNvSpPr>
            <a:spLocks noGrp="1"/>
          </p:cNvSpPr>
          <p:nvPr>
            <p:ph type="body" orient="vert" idx="1"/>
          </p:nvPr>
        </p:nvSpPr>
        <p:spPr>
          <a:xfrm>
            <a:off x="914400" y="274640"/>
            <a:ext cx="5562600" cy="5851525"/>
          </a:xfrm>
        </p:spPr>
        <p:txBody>
          <a:bodyPr vert="eaVert"/>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
        <p:nvSpPr>
          <p:cNvPr id="4" name="Plassholder for dato 3"/>
          <p:cNvSpPr>
            <a:spLocks noGrp="1"/>
          </p:cNvSpPr>
          <p:nvPr>
            <p:ph type="dt" sz="half" idx="10"/>
          </p:nvPr>
        </p:nvSpPr>
        <p:spPr/>
        <p:txBody>
          <a:bodyPr/>
          <a:lstStyle/>
          <a:p>
            <a:fld id="{67D64C6B-5DFE-4EBB-A83B-A61EACDF8A9E}" type="datetimeFigureOut">
              <a:rPr lang="nb-NO" smtClean="0"/>
              <a:t>04.06.2014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A2F78E69-22B7-481E-B664-3C9FF3247BEC}" type="slidenum">
              <a:rPr lang="nb-NO" smtClean="0"/>
              <a:t>‹Nr.›</a:t>
            </a:fld>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kumimoji="0" lang="nb-NO" smtClean="0"/>
              <a:t>Klikk for å redigere tittelstil</a:t>
            </a:r>
            <a:endParaRPr kumimoji="0" lang="en-US"/>
          </a:p>
        </p:txBody>
      </p:sp>
      <p:sp>
        <p:nvSpPr>
          <p:cNvPr id="4" name="Plassholder for dato 3"/>
          <p:cNvSpPr>
            <a:spLocks noGrp="1"/>
          </p:cNvSpPr>
          <p:nvPr>
            <p:ph type="dt" sz="half" idx="10"/>
          </p:nvPr>
        </p:nvSpPr>
        <p:spPr/>
        <p:txBody>
          <a:bodyPr/>
          <a:lstStyle/>
          <a:p>
            <a:fld id="{67D64C6B-5DFE-4EBB-A83B-A61EACDF8A9E}" type="datetimeFigureOut">
              <a:rPr lang="nb-NO" smtClean="0"/>
              <a:t>04.06.2014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A2F78E69-22B7-481E-B664-3C9FF3247BEC}" type="slidenum">
              <a:rPr lang="nb-NO" smtClean="0"/>
              <a:t>‹Nr.›</a:t>
            </a:fld>
            <a:endParaRPr lang="nb-NO"/>
          </a:p>
        </p:txBody>
      </p:sp>
      <p:sp>
        <p:nvSpPr>
          <p:cNvPr id="8" name="Plassholder for innhold 7"/>
          <p:cNvSpPr>
            <a:spLocks noGrp="1"/>
          </p:cNvSpPr>
          <p:nvPr>
            <p:ph sz="quarter" idx="1"/>
          </p:nvPr>
        </p:nvSpPr>
        <p:spPr>
          <a:xfrm>
            <a:off x="914400" y="1447800"/>
            <a:ext cx="7772400" cy="4572000"/>
          </a:xfrm>
        </p:spPr>
        <p:txBody>
          <a:bodyPr vert="horz"/>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Deloverskrift">
    <p:spTree>
      <p:nvGrpSpPr>
        <p:cNvPr id="1" name=""/>
        <p:cNvGrpSpPr/>
        <p:nvPr/>
      </p:nvGrpSpPr>
      <p:grpSpPr>
        <a:xfrm>
          <a:off x="0" y="0"/>
          <a:ext cx="0" cy="0"/>
          <a:chOff x="0" y="0"/>
          <a:chExt cx="0" cy="0"/>
        </a:xfrm>
      </p:grpSpPr>
      <p:sp>
        <p:nvSpPr>
          <p:cNvPr id="11" name="Rektangel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Avrundet rektangel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tel 1"/>
          <p:cNvSpPr>
            <a:spLocks noGrp="1"/>
          </p:cNvSpPr>
          <p:nvPr>
            <p:ph type="title"/>
          </p:nvPr>
        </p:nvSpPr>
        <p:spPr>
          <a:xfrm>
            <a:off x="722313" y="952500"/>
            <a:ext cx="7772400" cy="1362075"/>
          </a:xfrm>
        </p:spPr>
        <p:txBody>
          <a:bodyPr anchor="b" anchorCtr="0"/>
          <a:lstStyle>
            <a:lvl1pPr algn="l">
              <a:buNone/>
              <a:defRPr sz="4000" b="0" cap="none"/>
            </a:lvl1pPr>
          </a:lstStyle>
          <a:p>
            <a:r>
              <a:rPr kumimoji="0" lang="nb-NO" smtClean="0"/>
              <a:t>Klikk for å redigere tittelstil</a:t>
            </a:r>
            <a:endParaRPr kumimoji="0" lang="en-US"/>
          </a:p>
        </p:txBody>
      </p:sp>
      <p:sp>
        <p:nvSpPr>
          <p:cNvPr id="3" name="Plassholder for tekst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b-NO" smtClean="0"/>
              <a:t>Klikk for å redigere tekststiler i malen</a:t>
            </a:r>
          </a:p>
        </p:txBody>
      </p:sp>
      <p:sp>
        <p:nvSpPr>
          <p:cNvPr id="4" name="Plassholder for dato 3"/>
          <p:cNvSpPr>
            <a:spLocks noGrp="1"/>
          </p:cNvSpPr>
          <p:nvPr>
            <p:ph type="dt" sz="half" idx="10"/>
          </p:nvPr>
        </p:nvSpPr>
        <p:spPr/>
        <p:txBody>
          <a:bodyPr/>
          <a:lstStyle/>
          <a:p>
            <a:fld id="{67D64C6B-5DFE-4EBB-A83B-A61EACDF8A9E}" type="datetimeFigureOut">
              <a:rPr lang="nb-NO" smtClean="0"/>
              <a:t>04.06.2014</a:t>
            </a:fld>
            <a:endParaRPr lang="nb-NO"/>
          </a:p>
        </p:txBody>
      </p:sp>
      <p:sp>
        <p:nvSpPr>
          <p:cNvPr id="5" name="Plassholder for bunntekst 4"/>
          <p:cNvSpPr>
            <a:spLocks noGrp="1"/>
          </p:cNvSpPr>
          <p:nvPr>
            <p:ph type="ftr" sz="quarter" idx="11"/>
          </p:nvPr>
        </p:nvSpPr>
        <p:spPr>
          <a:xfrm>
            <a:off x="800100" y="6172200"/>
            <a:ext cx="4000500" cy="457200"/>
          </a:xfrm>
        </p:spPr>
        <p:txBody>
          <a:bodyPr/>
          <a:lstStyle/>
          <a:p>
            <a:endParaRPr lang="nb-NO"/>
          </a:p>
        </p:txBody>
      </p:sp>
      <p:sp>
        <p:nvSpPr>
          <p:cNvPr id="7" name="Rektangel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ktangel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ktangel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Plassholder for lysbildenummer 5"/>
          <p:cNvSpPr>
            <a:spLocks noGrp="1"/>
          </p:cNvSpPr>
          <p:nvPr>
            <p:ph type="sldNum" sz="quarter" idx="12"/>
          </p:nvPr>
        </p:nvSpPr>
        <p:spPr>
          <a:xfrm>
            <a:off x="146304" y="6208776"/>
            <a:ext cx="457200" cy="457200"/>
          </a:xfrm>
        </p:spPr>
        <p:txBody>
          <a:bodyPr/>
          <a:lstStyle/>
          <a:p>
            <a:fld id="{A2F78E69-22B7-481E-B664-3C9FF3247BEC}" type="slidenum">
              <a:rPr lang="nb-NO" smtClean="0"/>
              <a:t>‹Nr.›</a:t>
            </a:fld>
            <a:endParaRPr lang="nb-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kumimoji="0" lang="nb-NO" smtClean="0"/>
              <a:t>Klikk for å redigere tittelstil</a:t>
            </a:r>
            <a:endParaRPr kumimoji="0" lang="en-US"/>
          </a:p>
        </p:txBody>
      </p:sp>
      <p:sp>
        <p:nvSpPr>
          <p:cNvPr id="5" name="Plassholder for dato 4"/>
          <p:cNvSpPr>
            <a:spLocks noGrp="1"/>
          </p:cNvSpPr>
          <p:nvPr>
            <p:ph type="dt" sz="half" idx="10"/>
          </p:nvPr>
        </p:nvSpPr>
        <p:spPr/>
        <p:txBody>
          <a:bodyPr/>
          <a:lstStyle/>
          <a:p>
            <a:fld id="{67D64C6B-5DFE-4EBB-A83B-A61EACDF8A9E}" type="datetimeFigureOut">
              <a:rPr lang="nb-NO" smtClean="0"/>
              <a:t>04.06.2014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A2F78E69-22B7-481E-B664-3C9FF3247BEC}" type="slidenum">
              <a:rPr lang="nb-NO" smtClean="0"/>
              <a:t>‹Nr.›</a:t>
            </a:fld>
            <a:endParaRPr lang="nb-NO"/>
          </a:p>
        </p:txBody>
      </p:sp>
      <p:sp>
        <p:nvSpPr>
          <p:cNvPr id="9" name="Plassholder for innhold 8"/>
          <p:cNvSpPr>
            <a:spLocks noGrp="1"/>
          </p:cNvSpPr>
          <p:nvPr>
            <p:ph sz="quarter" idx="1"/>
          </p:nvPr>
        </p:nvSpPr>
        <p:spPr>
          <a:xfrm>
            <a:off x="914400" y="1447800"/>
            <a:ext cx="3749040" cy="4572000"/>
          </a:xfrm>
        </p:spPr>
        <p:txBody>
          <a:bodyPr vert="horz"/>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
        <p:nvSpPr>
          <p:cNvPr id="11" name="Plassholder for innhold 10"/>
          <p:cNvSpPr>
            <a:spLocks noGrp="1"/>
          </p:cNvSpPr>
          <p:nvPr>
            <p:ph sz="quarter" idx="2"/>
          </p:nvPr>
        </p:nvSpPr>
        <p:spPr>
          <a:xfrm>
            <a:off x="4933950" y="1447800"/>
            <a:ext cx="3749040" cy="4572000"/>
          </a:xfrm>
        </p:spPr>
        <p:txBody>
          <a:bodyPr vert="horz"/>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914400" y="273050"/>
            <a:ext cx="7772400" cy="1143000"/>
          </a:xfrm>
        </p:spPr>
        <p:txBody>
          <a:bodyPr anchor="b" anchorCtr="0"/>
          <a:lstStyle>
            <a:lvl1pPr>
              <a:defRPr/>
            </a:lvl1pPr>
          </a:lstStyle>
          <a:p>
            <a:r>
              <a:rPr kumimoji="0" lang="nb-NO" smtClean="0"/>
              <a:t>Klikk for å redigere tittelstil</a:t>
            </a:r>
            <a:endParaRPr kumimoji="0" lang="en-US"/>
          </a:p>
        </p:txBody>
      </p:sp>
      <p:sp>
        <p:nvSpPr>
          <p:cNvPr id="3" name="Plassholder for tekst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nb-NO" smtClean="0"/>
              <a:t>Klikk for å redigere tekststiler i malen</a:t>
            </a:r>
          </a:p>
        </p:txBody>
      </p:sp>
      <p:sp>
        <p:nvSpPr>
          <p:cNvPr id="4" name="Plassholder for tekst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nb-NO" smtClean="0"/>
              <a:t>Klikk for å redigere tekststiler i malen</a:t>
            </a:r>
          </a:p>
        </p:txBody>
      </p:sp>
      <p:sp>
        <p:nvSpPr>
          <p:cNvPr id="7" name="Plassholder for dato 6"/>
          <p:cNvSpPr>
            <a:spLocks noGrp="1"/>
          </p:cNvSpPr>
          <p:nvPr>
            <p:ph type="dt" sz="half" idx="10"/>
          </p:nvPr>
        </p:nvSpPr>
        <p:spPr/>
        <p:txBody>
          <a:bodyPr/>
          <a:lstStyle/>
          <a:p>
            <a:fld id="{67D64C6B-5DFE-4EBB-A83B-A61EACDF8A9E}" type="datetimeFigureOut">
              <a:rPr lang="nb-NO" smtClean="0"/>
              <a:t>04.06.2014</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A2F78E69-22B7-481E-B664-3C9FF3247BEC}" type="slidenum">
              <a:rPr lang="nb-NO" smtClean="0"/>
              <a:t>‹Nr.›</a:t>
            </a:fld>
            <a:endParaRPr lang="nb-NO"/>
          </a:p>
        </p:txBody>
      </p:sp>
      <p:sp>
        <p:nvSpPr>
          <p:cNvPr id="11" name="Plassholder for innhold 10"/>
          <p:cNvSpPr>
            <a:spLocks noGrp="1"/>
          </p:cNvSpPr>
          <p:nvPr>
            <p:ph sz="half" idx="2"/>
          </p:nvPr>
        </p:nvSpPr>
        <p:spPr>
          <a:xfrm>
            <a:off x="914400" y="2247900"/>
            <a:ext cx="3733800" cy="3886200"/>
          </a:xfrm>
        </p:spPr>
        <p:txBody>
          <a:bodyPr vert="horz"/>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
        <p:nvSpPr>
          <p:cNvPr id="13" name="Plassholder for innhold 12"/>
          <p:cNvSpPr>
            <a:spLocks noGrp="1"/>
          </p:cNvSpPr>
          <p:nvPr>
            <p:ph sz="half" idx="4"/>
          </p:nvPr>
        </p:nvSpPr>
        <p:spPr>
          <a:xfrm>
            <a:off x="4953000" y="2247900"/>
            <a:ext cx="3733800" cy="3886200"/>
          </a:xfrm>
        </p:spPr>
        <p:txBody>
          <a:bodyPr vert="horz"/>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kumimoji="0" lang="nb-NO" smtClean="0"/>
              <a:t>Klikk for å redigere tittelstil</a:t>
            </a:r>
            <a:endParaRPr kumimoji="0" lang="en-US"/>
          </a:p>
        </p:txBody>
      </p:sp>
      <p:sp>
        <p:nvSpPr>
          <p:cNvPr id="3" name="Plassholder for dato 2"/>
          <p:cNvSpPr>
            <a:spLocks noGrp="1"/>
          </p:cNvSpPr>
          <p:nvPr>
            <p:ph type="dt" sz="half" idx="10"/>
          </p:nvPr>
        </p:nvSpPr>
        <p:spPr/>
        <p:txBody>
          <a:bodyPr/>
          <a:lstStyle/>
          <a:p>
            <a:fld id="{67D64C6B-5DFE-4EBB-A83B-A61EACDF8A9E}" type="datetimeFigureOut">
              <a:rPr lang="nb-NO" smtClean="0"/>
              <a:t>04.06.2014</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A2F78E69-22B7-481E-B664-3C9FF3247BEC}" type="slidenum">
              <a:rPr lang="nb-NO" smtClean="0"/>
              <a:t>‹Nr.›</a:t>
            </a:fld>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67D64C6B-5DFE-4EBB-A83B-A61EACDF8A9E}" type="datetimeFigureOut">
              <a:rPr lang="nb-NO" smtClean="0"/>
              <a:t>04.06.2014</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A2F78E69-22B7-481E-B664-3C9FF3247BEC}" type="slidenum">
              <a:rPr lang="nb-NO" smtClean="0"/>
              <a:t>‹Nr.›</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8" name="Rektangel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Avrundet rektangel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tel 1"/>
          <p:cNvSpPr>
            <a:spLocks noGrp="1"/>
          </p:cNvSpPr>
          <p:nvPr>
            <p:ph type="title"/>
          </p:nvPr>
        </p:nvSpPr>
        <p:spPr>
          <a:xfrm>
            <a:off x="914400" y="273050"/>
            <a:ext cx="7772400" cy="1143000"/>
          </a:xfrm>
        </p:spPr>
        <p:txBody>
          <a:bodyPr anchor="b" anchorCtr="0"/>
          <a:lstStyle>
            <a:lvl1pPr algn="l">
              <a:buNone/>
              <a:defRPr sz="4000" b="0"/>
            </a:lvl1pPr>
          </a:lstStyle>
          <a:p>
            <a:r>
              <a:rPr kumimoji="0" lang="nb-NO" smtClean="0"/>
              <a:t>Klikk for å redigere tittelstil</a:t>
            </a:r>
            <a:endParaRPr kumimoji="0" lang="en-US"/>
          </a:p>
        </p:txBody>
      </p:sp>
      <p:sp>
        <p:nvSpPr>
          <p:cNvPr id="3" name="Plassholder for tekst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nb-NO" smtClean="0"/>
              <a:t>Klikk for å redigere tekststiler i malen</a:t>
            </a:r>
          </a:p>
        </p:txBody>
      </p:sp>
      <p:sp>
        <p:nvSpPr>
          <p:cNvPr id="5" name="Plassholder for dato 4"/>
          <p:cNvSpPr>
            <a:spLocks noGrp="1"/>
          </p:cNvSpPr>
          <p:nvPr>
            <p:ph type="dt" sz="half" idx="10"/>
          </p:nvPr>
        </p:nvSpPr>
        <p:spPr/>
        <p:txBody>
          <a:bodyPr/>
          <a:lstStyle/>
          <a:p>
            <a:fld id="{67D64C6B-5DFE-4EBB-A83B-A61EACDF8A9E}" type="datetimeFigureOut">
              <a:rPr lang="nb-NO" smtClean="0"/>
              <a:t>04.06.2014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A2F78E69-22B7-481E-B664-3C9FF3247BEC}" type="slidenum">
              <a:rPr lang="nb-NO" smtClean="0"/>
              <a:t>‹Nr.›</a:t>
            </a:fld>
            <a:endParaRPr lang="nb-NO"/>
          </a:p>
        </p:txBody>
      </p:sp>
      <p:sp>
        <p:nvSpPr>
          <p:cNvPr id="11" name="Plassholder for innhold 10"/>
          <p:cNvSpPr>
            <a:spLocks noGrp="1"/>
          </p:cNvSpPr>
          <p:nvPr>
            <p:ph sz="quarter" idx="1"/>
          </p:nvPr>
        </p:nvSpPr>
        <p:spPr>
          <a:xfrm>
            <a:off x="2971800" y="1600200"/>
            <a:ext cx="5715000" cy="4495800"/>
          </a:xfrm>
        </p:spPr>
        <p:txBody>
          <a:bodyPr vert="horz"/>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nb-NO" smtClean="0"/>
              <a:t>Klikk for å redigere tittelstil</a:t>
            </a:r>
            <a:endParaRPr kumimoji="0" lang="en-US"/>
          </a:p>
        </p:txBody>
      </p:sp>
      <p:sp>
        <p:nvSpPr>
          <p:cNvPr id="4" name="Plassholder for tekst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nb-NO" smtClean="0"/>
              <a:t>Klikk for å redigere tekststiler i malen</a:t>
            </a:r>
          </a:p>
        </p:txBody>
      </p:sp>
      <p:sp>
        <p:nvSpPr>
          <p:cNvPr id="5" name="Plassholder for dato 4"/>
          <p:cNvSpPr>
            <a:spLocks noGrp="1"/>
          </p:cNvSpPr>
          <p:nvPr>
            <p:ph type="dt" sz="half" idx="10"/>
          </p:nvPr>
        </p:nvSpPr>
        <p:spPr/>
        <p:txBody>
          <a:bodyPr/>
          <a:lstStyle/>
          <a:p>
            <a:fld id="{67D64C6B-5DFE-4EBB-A83B-A61EACDF8A9E}" type="datetimeFigureOut">
              <a:rPr lang="nb-NO" smtClean="0"/>
              <a:t>04.06.2014</a:t>
            </a:fld>
            <a:endParaRPr lang="nb-NO"/>
          </a:p>
        </p:txBody>
      </p:sp>
      <p:sp>
        <p:nvSpPr>
          <p:cNvPr id="6" name="Plassholder for bunntekst 5"/>
          <p:cNvSpPr>
            <a:spLocks noGrp="1"/>
          </p:cNvSpPr>
          <p:nvPr>
            <p:ph type="ftr" sz="quarter" idx="11"/>
          </p:nvPr>
        </p:nvSpPr>
        <p:spPr>
          <a:xfrm>
            <a:off x="914400" y="6172200"/>
            <a:ext cx="3886200" cy="457200"/>
          </a:xfrm>
        </p:spPr>
        <p:txBody>
          <a:bodyPr/>
          <a:lstStyle/>
          <a:p>
            <a:endParaRPr lang="nb-NO"/>
          </a:p>
        </p:txBody>
      </p:sp>
      <p:sp>
        <p:nvSpPr>
          <p:cNvPr id="7" name="Plassholder for lysbildenummer 6"/>
          <p:cNvSpPr>
            <a:spLocks noGrp="1"/>
          </p:cNvSpPr>
          <p:nvPr>
            <p:ph type="sldNum" sz="quarter" idx="12"/>
          </p:nvPr>
        </p:nvSpPr>
        <p:spPr>
          <a:xfrm>
            <a:off x="146304" y="6208776"/>
            <a:ext cx="457200" cy="457200"/>
          </a:xfrm>
        </p:spPr>
        <p:txBody>
          <a:bodyPr/>
          <a:lstStyle/>
          <a:p>
            <a:fld id="{A2F78E69-22B7-481E-B664-3C9FF3247BEC}" type="slidenum">
              <a:rPr lang="nb-NO" smtClean="0"/>
              <a:t>‹Nr.›</a:t>
            </a:fld>
            <a:endParaRPr lang="nb-NO"/>
          </a:p>
        </p:txBody>
      </p:sp>
      <p:sp>
        <p:nvSpPr>
          <p:cNvPr id="11" name="Rektangel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ktangel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ktangel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lassholder for bilde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nb-NO" smtClean="0"/>
              <a:t>Klikk ikonet for å legge til et bilde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9" name="Rektangel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Avrundet rektangel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Plassholder for tittel 21"/>
          <p:cNvSpPr>
            <a:spLocks noGrp="1"/>
          </p:cNvSpPr>
          <p:nvPr>
            <p:ph type="title"/>
          </p:nvPr>
        </p:nvSpPr>
        <p:spPr>
          <a:xfrm>
            <a:off x="914400" y="274638"/>
            <a:ext cx="7772400" cy="1143000"/>
          </a:xfrm>
          <a:prstGeom prst="rect">
            <a:avLst/>
          </a:prstGeom>
        </p:spPr>
        <p:txBody>
          <a:bodyPr bIns="91440" anchor="b" anchorCtr="0">
            <a:normAutofit/>
          </a:bodyPr>
          <a:lstStyle/>
          <a:p>
            <a:r>
              <a:rPr kumimoji="0" lang="nb-NO" smtClean="0"/>
              <a:t>Klikk for å redigere tittelstil</a:t>
            </a:r>
            <a:endParaRPr kumimoji="0" lang="en-US"/>
          </a:p>
        </p:txBody>
      </p:sp>
      <p:sp>
        <p:nvSpPr>
          <p:cNvPr id="13" name="Plassholder for tekst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nb-NO" smtClean="0"/>
              <a:t>Klikk for å redigere tekststiler i malen</a:t>
            </a:r>
          </a:p>
          <a:p>
            <a:pPr lvl="1" eaLnBrk="1" latinLnBrk="0" hangingPunct="1"/>
            <a:r>
              <a:rPr kumimoji="0" lang="nb-NO" smtClean="0"/>
              <a:t>Andre nivå</a:t>
            </a:r>
          </a:p>
          <a:p>
            <a:pPr lvl="2" eaLnBrk="1" latinLnBrk="0" hangingPunct="1"/>
            <a:r>
              <a:rPr kumimoji="0" lang="nb-NO" smtClean="0"/>
              <a:t>Tredje nivå</a:t>
            </a:r>
          </a:p>
          <a:p>
            <a:pPr lvl="3" eaLnBrk="1" latinLnBrk="0" hangingPunct="1"/>
            <a:r>
              <a:rPr kumimoji="0" lang="nb-NO" smtClean="0"/>
              <a:t>Fjerde nivå</a:t>
            </a:r>
          </a:p>
          <a:p>
            <a:pPr lvl="4" eaLnBrk="1" latinLnBrk="0" hangingPunct="1"/>
            <a:r>
              <a:rPr kumimoji="0" lang="nb-NO" smtClean="0"/>
              <a:t>Femte nivå</a:t>
            </a:r>
            <a:endParaRPr kumimoji="0" lang="en-US"/>
          </a:p>
        </p:txBody>
      </p:sp>
      <p:sp>
        <p:nvSpPr>
          <p:cNvPr id="14" name="Plassholder for dato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67D64C6B-5DFE-4EBB-A83B-A61EACDF8A9E}" type="datetimeFigureOut">
              <a:rPr lang="nb-NO" smtClean="0"/>
              <a:t>04.06.2014</a:t>
            </a:fld>
            <a:endParaRPr lang="nb-NO"/>
          </a:p>
        </p:txBody>
      </p:sp>
      <p:sp>
        <p:nvSpPr>
          <p:cNvPr id="3" name="Plassholder for bunntekst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nb-NO"/>
          </a:p>
        </p:txBody>
      </p:sp>
      <p:sp>
        <p:nvSpPr>
          <p:cNvPr id="23" name="Plassholder for lysbildenumm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2F78E69-22B7-481E-B664-3C9FF3247BEC}" type="slidenum">
              <a:rPr lang="nb-NO" smtClean="0"/>
              <a:t>‹Nr.›</a:t>
            </a:fld>
            <a:endParaRPr lang="nb-NO"/>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tel 2"/>
          <p:cNvSpPr>
            <a:spLocks noGrp="1"/>
          </p:cNvSpPr>
          <p:nvPr>
            <p:ph type="subTitle" idx="1"/>
          </p:nvPr>
        </p:nvSpPr>
        <p:spPr/>
        <p:txBody>
          <a:bodyPr>
            <a:normAutofit/>
          </a:bodyPr>
          <a:lstStyle/>
          <a:p>
            <a:pPr algn="ctr"/>
            <a:r>
              <a:rPr lang="nb-NO" smtClean="0"/>
              <a:t>Kaisa Maliniemi &amp; Karin Larsen</a:t>
            </a:r>
          </a:p>
          <a:p>
            <a:pPr algn="ctr"/>
            <a:r>
              <a:rPr lang="nb-NO" sz="1800" smtClean="0"/>
              <a:t>The Kven Institute in Norway</a:t>
            </a:r>
            <a:endParaRPr lang="nb-NO" sz="1800"/>
          </a:p>
        </p:txBody>
      </p:sp>
      <p:sp>
        <p:nvSpPr>
          <p:cNvPr id="2" name="Tittel 1"/>
          <p:cNvSpPr>
            <a:spLocks noGrp="1"/>
          </p:cNvSpPr>
          <p:nvPr>
            <p:ph type="ctrTitle"/>
          </p:nvPr>
        </p:nvSpPr>
        <p:spPr>
          <a:xfrm>
            <a:off x="722376" y="1340768"/>
            <a:ext cx="7666048" cy="1800200"/>
          </a:xfrm>
        </p:spPr>
        <p:txBody>
          <a:bodyPr>
            <a:normAutofit/>
          </a:bodyPr>
          <a:lstStyle/>
          <a:p>
            <a:pPr algn="ctr"/>
            <a:r>
              <a:rPr lang="nb-NO" smtClean="0">
                <a:latin typeface="+mn-lt"/>
              </a:rPr>
              <a:t>The small pleasures of life</a:t>
            </a:r>
            <a:endParaRPr lang="nb-NO">
              <a:latin typeface="+mn-lt"/>
            </a:endParaRPr>
          </a:p>
        </p:txBody>
      </p:sp>
      <p:pic>
        <p:nvPicPr>
          <p:cNvPr id="4" name="Picture 4" descr="C:\Users\NKF\Desktop\logov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5276047"/>
            <a:ext cx="1800200" cy="5071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NKF\Desktop\shapeimage_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896" y="5060459"/>
            <a:ext cx="1661794" cy="9383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5087939"/>
            <a:ext cx="1944216" cy="924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8661005"/>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23528" y="332656"/>
            <a:ext cx="8132440" cy="936104"/>
          </a:xfrm>
        </p:spPr>
        <p:txBody>
          <a:bodyPr>
            <a:normAutofit fontScale="90000"/>
          </a:bodyPr>
          <a:lstStyle/>
          <a:p>
            <a:pPr algn="ctr"/>
            <a:r>
              <a:rPr lang="nb-NO" b="1"/>
              <a:t/>
            </a:r>
            <a:br>
              <a:rPr lang="nb-NO" b="1"/>
            </a:br>
            <a:r>
              <a:rPr lang="en-US" sz="3100" b="1">
                <a:latin typeface="+mn-lt"/>
              </a:rPr>
              <a:t>Synnøve </a:t>
            </a:r>
            <a:r>
              <a:rPr lang="en-US" sz="3100" b="1" smtClean="0">
                <a:latin typeface="+mn-lt"/>
              </a:rPr>
              <a:t>59 year: </a:t>
            </a:r>
            <a:r>
              <a:rPr lang="en-US" sz="3100" b="1">
                <a:latin typeface="+mn-lt"/>
              </a:rPr>
              <a:t>What made me happy as a child and what brings me joy as a grown up in the Artic</a:t>
            </a:r>
            <a:endParaRPr lang="nb-NO" sz="3100" b="1">
              <a:latin typeface="+mn-lt"/>
            </a:endParaRPr>
          </a:p>
        </p:txBody>
      </p:sp>
      <p:sp>
        <p:nvSpPr>
          <p:cNvPr id="3" name="Plassholder for innhold 2"/>
          <p:cNvSpPr>
            <a:spLocks noGrp="1"/>
          </p:cNvSpPr>
          <p:nvPr>
            <p:ph sz="quarter" idx="1"/>
          </p:nvPr>
        </p:nvSpPr>
        <p:spPr>
          <a:xfrm>
            <a:off x="107504" y="1196752"/>
            <a:ext cx="8784976" cy="5328592"/>
          </a:xfrm>
        </p:spPr>
        <p:txBody>
          <a:bodyPr>
            <a:normAutofit fontScale="70000" lnSpcReduction="20000"/>
          </a:bodyPr>
          <a:lstStyle/>
          <a:p>
            <a:pPr marL="0" indent="0">
              <a:buNone/>
            </a:pPr>
            <a:r>
              <a:rPr lang="en-US" sz="2900"/>
              <a:t> </a:t>
            </a:r>
            <a:endParaRPr lang="nb-NO" sz="2900"/>
          </a:p>
          <a:p>
            <a:pPr marL="0" indent="0">
              <a:buNone/>
            </a:pPr>
            <a:r>
              <a:rPr lang="en-US" sz="2900"/>
              <a:t>A particular joyful and sensuous experience from my childhood is the taste, and also the smell of the sweet honey melon. We never had dessert except Sundays so getting such a surprise like this in the middle of the week was a rare experience to us children. It was almost like party-time when mum came home with this unfamiliar and non-arctic round thing that smelled so good. I don't think I am able to describe the feeling that ran through my body when setting my teeth into that incredible juicy fruit meat, Oh my, such a taste!</a:t>
            </a:r>
            <a:endParaRPr lang="nb-NO" sz="2900"/>
          </a:p>
          <a:p>
            <a:pPr marL="0" indent="0">
              <a:buNone/>
            </a:pPr>
            <a:r>
              <a:rPr lang="en-US" sz="2900"/>
              <a:t> </a:t>
            </a:r>
            <a:endParaRPr lang="nb-NO" sz="2900"/>
          </a:p>
          <a:p>
            <a:pPr marL="0" indent="0">
              <a:buNone/>
            </a:pPr>
            <a:r>
              <a:rPr lang="en-US" sz="2900"/>
              <a:t>To be read </a:t>
            </a:r>
            <a:r>
              <a:rPr lang="en-US" sz="2900" smtClean="0"/>
              <a:t>to was </a:t>
            </a:r>
            <a:r>
              <a:rPr lang="en-US" sz="2900"/>
              <a:t>a joy; the first book I think I remember was </a:t>
            </a:r>
            <a:r>
              <a:rPr lang="en-US" sz="2900" smtClean="0"/>
              <a:t>Ragdolly Anna</a:t>
            </a:r>
            <a:r>
              <a:rPr lang="en-US" sz="2900"/>
              <a:t>. Then later discovering letters and learning the art of reading was both exiting and joyful, I remember well spelling my way through the tales in 'Thousand and One Night'. I found it the bookshelf of our landlady, she lived at the 1st floor and she had lots of books, different books than we had. We did not have that many. I sat totally quiet for a long while. I guess it would not have been the literature my mother wanted me to read</a:t>
            </a:r>
            <a:endParaRPr lang="nb-NO" sz="2900"/>
          </a:p>
          <a:p>
            <a:pPr marL="0" indent="0">
              <a:buNone/>
            </a:pPr>
            <a:r>
              <a:rPr lang="en-US" sz="2900"/>
              <a:t> </a:t>
            </a:r>
            <a:endParaRPr lang="nb-NO" sz="2900"/>
          </a:p>
          <a:p>
            <a:pPr marL="0" indent="0">
              <a:buNone/>
            </a:pPr>
            <a:r>
              <a:rPr lang="en-US" sz="2900"/>
              <a:t>The day I mastered the bicycle was a great day and I also loved climbing trees</a:t>
            </a:r>
            <a:endParaRPr lang="nb-NO" sz="2900"/>
          </a:p>
          <a:p>
            <a:pPr marL="0" indent="0">
              <a:buNone/>
            </a:pPr>
            <a:r>
              <a:rPr lang="en-US" sz="2900"/>
              <a:t> </a:t>
            </a:r>
            <a:endParaRPr lang="nb-NO" sz="2900"/>
          </a:p>
          <a:p>
            <a:pPr marL="0" indent="0">
              <a:buNone/>
            </a:pPr>
            <a:r>
              <a:rPr lang="en-US" sz="2900"/>
              <a:t>Sometimes she invited me up for a cake; a little round cake made of cream and marzipan, it tasted like a secret heaven I imagine now...</a:t>
            </a:r>
            <a:endParaRPr lang="nb-NO" sz="2900"/>
          </a:p>
          <a:p>
            <a:endParaRPr lang="nb-NO" sz="2900"/>
          </a:p>
        </p:txBody>
      </p:sp>
    </p:spTree>
    <p:extLst>
      <p:ext uri="{BB962C8B-B14F-4D97-AF65-F5344CB8AC3E}">
        <p14:creationId xmlns:p14="http://schemas.microsoft.com/office/powerpoint/2010/main" val="2081664690"/>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179512" y="188640"/>
            <a:ext cx="8496944" cy="5909310"/>
          </a:xfrm>
          <a:prstGeom prst="rect">
            <a:avLst/>
          </a:prstGeom>
        </p:spPr>
        <p:txBody>
          <a:bodyPr wrap="square">
            <a:spAutoFit/>
          </a:bodyPr>
          <a:lstStyle/>
          <a:p>
            <a:endParaRPr lang="en-US" smtClean="0"/>
          </a:p>
          <a:p>
            <a:r>
              <a:rPr lang="en-US" sz="2000" smtClean="0"/>
              <a:t>As </a:t>
            </a:r>
            <a:r>
              <a:rPr lang="en-US" sz="2000"/>
              <a:t>grown up taste is still a big and blissful issue, sometimes a piece of bread with butter and a good cheese make me feel happy and content, and not the least the taste of yellow yolk of a fried egg, I use to eat around the yolk and save it whole to put all in my mouth, it fills my sense with delight. Or a good steak and a </a:t>
            </a:r>
            <a:r>
              <a:rPr lang="en-US" sz="2000" smtClean="0"/>
              <a:t>wine</a:t>
            </a:r>
            <a:endParaRPr lang="nb-NO" sz="2000"/>
          </a:p>
          <a:p>
            <a:r>
              <a:rPr lang="en-US" sz="2000"/>
              <a:t> </a:t>
            </a:r>
            <a:endParaRPr lang="nb-NO" sz="2000"/>
          </a:p>
          <a:p>
            <a:r>
              <a:rPr lang="en-US" sz="2000"/>
              <a:t>It gives me a lot of pleasure and joy to hike in the mountains on a late August day when the summer still can be warm in the Arctic. I love to go to my little cabin on an island where no one lives anymore and even more joyful, </a:t>
            </a:r>
            <a:r>
              <a:rPr lang="en-US" sz="2000" smtClean="0"/>
              <a:t>when </a:t>
            </a:r>
            <a:r>
              <a:rPr lang="en-US" sz="2000"/>
              <a:t>it happens, to have a short swim in the ocean and then get up and get warm again. It's not every summer that happens. </a:t>
            </a:r>
            <a:endParaRPr lang="nb-NO" sz="2000"/>
          </a:p>
          <a:p>
            <a:r>
              <a:rPr lang="en-US" sz="2000"/>
              <a:t> </a:t>
            </a:r>
            <a:endParaRPr lang="nb-NO" sz="2000"/>
          </a:p>
          <a:p>
            <a:r>
              <a:rPr lang="en-US" sz="2000"/>
              <a:t>To read still gives me a lot of joy, a good novel or a poem or an exciting article. I also still enjoy a bicycle ride and I was very excited, happy and very proud when I got my driving license at the age of 43</a:t>
            </a:r>
            <a:endParaRPr lang="nb-NO" sz="2000"/>
          </a:p>
          <a:p>
            <a:r>
              <a:rPr lang="en-US" sz="2000"/>
              <a:t> </a:t>
            </a:r>
            <a:endParaRPr lang="nb-NO" sz="2000"/>
          </a:p>
          <a:p>
            <a:r>
              <a:rPr lang="en-US" sz="2000"/>
              <a:t>Being in motion is the best, I feel alive and most happy when I travel around and can't be reached by other than those who are travelling the same road, boat or plane - I enjoy very much sitting by a window seeing the land-, air- or seascape float by, and looking forward to what happens next.</a:t>
            </a:r>
            <a:endParaRPr lang="nb-NO" sz="2000"/>
          </a:p>
        </p:txBody>
      </p:sp>
    </p:spTree>
    <p:extLst>
      <p:ext uri="{BB962C8B-B14F-4D97-AF65-F5344CB8AC3E}">
        <p14:creationId xmlns:p14="http://schemas.microsoft.com/office/powerpoint/2010/main" val="1880039327"/>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a:xfrm>
            <a:off x="539552" y="188639"/>
            <a:ext cx="8276456" cy="820171"/>
          </a:xfrm>
        </p:spPr>
        <p:txBody>
          <a:bodyPr>
            <a:normAutofit fontScale="90000"/>
          </a:bodyPr>
          <a:lstStyle/>
          <a:p>
            <a:pPr algn="ctr"/>
            <a:r>
              <a:rPr lang="nb-NO" sz="3600" b="1">
                <a:latin typeface="+mn-lt"/>
              </a:rPr>
              <a:t>The first sign of </a:t>
            </a:r>
            <a:r>
              <a:rPr lang="nb-NO" sz="3600" b="1" smtClean="0">
                <a:latin typeface="+mn-lt"/>
              </a:rPr>
              <a:t>summer: the sound of seagulls</a:t>
            </a:r>
            <a:endParaRPr lang="nb-NO" sz="3600" b="1">
              <a:latin typeface="+mn-lt"/>
            </a:endParaRPr>
          </a:p>
        </p:txBody>
      </p:sp>
      <p:pic>
        <p:nvPicPr>
          <p:cNvPr id="5" name="Plassholder for innhold 4" descr="Macintosh HD:Users:kaisa:Desktop:The first sign of summer.jpg"/>
          <p:cNvPicPr>
            <a:picLocks noGrp="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1916832"/>
            <a:ext cx="5864629" cy="4143895"/>
          </a:xfrm>
          <a:prstGeom prst="rect">
            <a:avLst/>
          </a:prstGeom>
          <a:noFill/>
          <a:ln>
            <a:noFill/>
          </a:ln>
        </p:spPr>
      </p:pic>
    </p:spTree>
    <p:extLst>
      <p:ext uri="{BB962C8B-B14F-4D97-AF65-F5344CB8AC3E}">
        <p14:creationId xmlns:p14="http://schemas.microsoft.com/office/powerpoint/2010/main" val="2820110758"/>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9552" y="274638"/>
            <a:ext cx="8147248" cy="1143000"/>
          </a:xfrm>
        </p:spPr>
        <p:txBody>
          <a:bodyPr>
            <a:normAutofit/>
          </a:bodyPr>
          <a:lstStyle/>
          <a:p>
            <a:pPr algn="ctr"/>
            <a:r>
              <a:rPr lang="nb-NO" sz="3600" b="1" smtClean="0">
                <a:latin typeface="+mn-lt"/>
              </a:rPr>
              <a:t>Conclusions</a:t>
            </a:r>
            <a:endParaRPr lang="nb-NO" sz="3600" b="1">
              <a:latin typeface="+mn-lt"/>
            </a:endParaRPr>
          </a:p>
        </p:txBody>
      </p:sp>
      <p:sp>
        <p:nvSpPr>
          <p:cNvPr id="3" name="Plassholder for innhold 2"/>
          <p:cNvSpPr>
            <a:spLocks noGrp="1"/>
          </p:cNvSpPr>
          <p:nvPr>
            <p:ph sz="quarter" idx="1"/>
          </p:nvPr>
        </p:nvSpPr>
        <p:spPr/>
        <p:txBody>
          <a:bodyPr/>
          <a:lstStyle/>
          <a:p>
            <a:endParaRPr lang="nb-NO" smtClean="0"/>
          </a:p>
          <a:p>
            <a:r>
              <a:rPr lang="nb-NO" smtClean="0"/>
              <a:t>Answers are not presentative as a studie</a:t>
            </a:r>
          </a:p>
          <a:p>
            <a:r>
              <a:rPr lang="nb-NO" smtClean="0"/>
              <a:t>Friends, familily and careless life seem to be important for young adults</a:t>
            </a:r>
          </a:p>
          <a:p>
            <a:r>
              <a:rPr lang="nb-NO" smtClean="0"/>
              <a:t>Food, drink and nice experiences like nature seem to be small but imporant pleasures of life for adults</a:t>
            </a:r>
          </a:p>
          <a:p>
            <a:r>
              <a:rPr lang="nb-NO" smtClean="0"/>
              <a:t>There are not big differences between persons with different background</a:t>
            </a:r>
          </a:p>
          <a:p>
            <a:endParaRPr lang="nb-NO"/>
          </a:p>
        </p:txBody>
      </p:sp>
    </p:spTree>
    <p:extLst>
      <p:ext uri="{BB962C8B-B14F-4D97-AF65-F5344CB8AC3E}">
        <p14:creationId xmlns:p14="http://schemas.microsoft.com/office/powerpoint/2010/main" val="3968599885"/>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ssholder for innhold 9"/>
          <p:cNvSpPr>
            <a:spLocks noGrp="1"/>
          </p:cNvSpPr>
          <p:nvPr>
            <p:ph sz="quarter" idx="4294967295"/>
          </p:nvPr>
        </p:nvSpPr>
        <p:spPr>
          <a:xfrm>
            <a:off x="251520" y="332656"/>
            <a:ext cx="8640960" cy="5976664"/>
          </a:xfrm>
        </p:spPr>
        <p:txBody>
          <a:bodyPr>
            <a:normAutofit/>
          </a:bodyPr>
          <a:lstStyle/>
          <a:p>
            <a:pPr marL="0" indent="0" algn="ctr">
              <a:buNone/>
            </a:pPr>
            <a:r>
              <a:rPr lang="nb-NO" sz="4000" smtClean="0"/>
              <a:t>Thank you for your attention!</a:t>
            </a:r>
          </a:p>
          <a:p>
            <a:pPr marL="0" indent="0" algn="ctr">
              <a:buNone/>
            </a:pPr>
            <a:r>
              <a:rPr lang="nb-NO" sz="4000" smtClean="0"/>
              <a:t>Takk for oppmerksomheten!</a:t>
            </a:r>
          </a:p>
          <a:p>
            <a:pPr marL="0" indent="0" algn="ctr">
              <a:buNone/>
            </a:pPr>
            <a:r>
              <a:rPr lang="nb-NO" sz="4000" smtClean="0"/>
              <a:t>Kiitoksii paljon!</a:t>
            </a:r>
            <a:endParaRPr lang="nb-NO" sz="4000"/>
          </a:p>
        </p:txBody>
      </p:sp>
      <p:pic>
        <p:nvPicPr>
          <p:cNvPr id="1026" name="Picture 2" descr="C:\Users\NKF\Desktop\1425445_10151934116457023_141089401_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5815" y="2564904"/>
            <a:ext cx="3024337" cy="3369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7923779"/>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55576" y="332656"/>
            <a:ext cx="7772400" cy="864096"/>
          </a:xfrm>
        </p:spPr>
        <p:txBody>
          <a:bodyPr>
            <a:normAutofit fontScale="90000"/>
          </a:bodyPr>
          <a:lstStyle/>
          <a:p>
            <a:pPr algn="ctr"/>
            <a:r>
              <a:rPr lang="en-US" b="1" smtClean="0"/>
              <a:t/>
            </a:r>
            <a:br>
              <a:rPr lang="en-US" b="1" smtClean="0"/>
            </a:br>
            <a:r>
              <a:rPr lang="en-US" b="1"/>
              <a:t/>
            </a:r>
            <a:br>
              <a:rPr lang="en-US" b="1"/>
            </a:br>
            <a:r>
              <a:rPr lang="en-US" b="1" smtClean="0"/>
              <a:t/>
            </a:r>
            <a:br>
              <a:rPr lang="en-US" b="1" smtClean="0"/>
            </a:br>
            <a:r>
              <a:rPr lang="nb-NO"/>
              <a:t/>
            </a:r>
            <a:br>
              <a:rPr lang="nb-NO"/>
            </a:br>
            <a:r>
              <a:rPr lang="en-US" b="1">
                <a:latin typeface="+mn-lt"/>
              </a:rPr>
              <a:t>Q</a:t>
            </a:r>
            <a:r>
              <a:rPr lang="en-US" b="1" smtClean="0">
                <a:latin typeface="+mn-lt"/>
              </a:rPr>
              <a:t>uestions</a:t>
            </a:r>
            <a:endParaRPr lang="nb-NO" b="1">
              <a:latin typeface="+mn-lt"/>
            </a:endParaRPr>
          </a:p>
        </p:txBody>
      </p:sp>
      <p:sp>
        <p:nvSpPr>
          <p:cNvPr id="3" name="Plassholder for innhold 2"/>
          <p:cNvSpPr>
            <a:spLocks noGrp="1"/>
          </p:cNvSpPr>
          <p:nvPr>
            <p:ph sz="quarter" idx="1"/>
          </p:nvPr>
        </p:nvSpPr>
        <p:spPr>
          <a:xfrm>
            <a:off x="914400" y="1700808"/>
            <a:ext cx="7546032" cy="4536504"/>
          </a:xfrm>
        </p:spPr>
        <p:txBody>
          <a:bodyPr>
            <a:normAutofit/>
          </a:bodyPr>
          <a:lstStyle/>
          <a:p>
            <a:pPr lvl="0"/>
            <a:r>
              <a:rPr lang="nb-NO" smtClean="0"/>
              <a:t>Hvilke minner fra barndommen om oppplevelser, som gledet deg, husker du best?</a:t>
            </a:r>
            <a:endParaRPr lang="nb-NO"/>
          </a:p>
          <a:p>
            <a:pPr lvl="0"/>
            <a:r>
              <a:rPr lang="nb-NO"/>
              <a:t>Hva </a:t>
            </a:r>
            <a:r>
              <a:rPr lang="nb-NO" smtClean="0"/>
              <a:t>gir deg små gleder i </a:t>
            </a:r>
            <a:r>
              <a:rPr lang="nb-NO"/>
              <a:t>dag?</a:t>
            </a:r>
          </a:p>
          <a:p>
            <a:pPr marL="0" indent="0">
              <a:buNone/>
            </a:pPr>
            <a:r>
              <a:rPr lang="nb-NO"/>
              <a:t> </a:t>
            </a:r>
          </a:p>
          <a:p>
            <a:pPr lvl="0"/>
            <a:r>
              <a:rPr lang="en-US"/>
              <a:t>What kind of </a:t>
            </a:r>
            <a:r>
              <a:rPr lang="en-US" smtClean="0"/>
              <a:t>memory </a:t>
            </a:r>
            <a:r>
              <a:rPr lang="en-US"/>
              <a:t>from </a:t>
            </a:r>
            <a:r>
              <a:rPr lang="en-US" smtClean="0"/>
              <a:t>childhood, </a:t>
            </a:r>
            <a:r>
              <a:rPr lang="en-US"/>
              <a:t>that gave you </a:t>
            </a:r>
            <a:r>
              <a:rPr lang="en-US" smtClean="0"/>
              <a:t>joy, do </a:t>
            </a:r>
            <a:r>
              <a:rPr lang="en-US"/>
              <a:t>you remember </a:t>
            </a:r>
            <a:r>
              <a:rPr lang="en-US" smtClean="0"/>
              <a:t>well?</a:t>
            </a:r>
            <a:endParaRPr lang="nb-NO"/>
          </a:p>
          <a:p>
            <a:pPr lvl="0"/>
            <a:r>
              <a:rPr lang="en-US"/>
              <a:t>What </a:t>
            </a:r>
            <a:r>
              <a:rPr lang="en-US" smtClean="0"/>
              <a:t>do </a:t>
            </a:r>
            <a:r>
              <a:rPr lang="en-US"/>
              <a:t>give </a:t>
            </a:r>
            <a:r>
              <a:rPr lang="en-US" smtClean="0"/>
              <a:t>you small pleasures of life today</a:t>
            </a:r>
            <a:r>
              <a:rPr lang="en-US"/>
              <a:t>? </a:t>
            </a:r>
            <a:endParaRPr lang="nb-NO"/>
          </a:p>
          <a:p>
            <a:pPr marL="0" indent="0">
              <a:buNone/>
            </a:pPr>
            <a:endParaRPr lang="nb-NO" smtClean="0"/>
          </a:p>
        </p:txBody>
      </p:sp>
    </p:spTree>
    <p:extLst>
      <p:ext uri="{BB962C8B-B14F-4D97-AF65-F5344CB8AC3E}">
        <p14:creationId xmlns:p14="http://schemas.microsoft.com/office/powerpoint/2010/main" val="1616920599"/>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7544" y="274638"/>
            <a:ext cx="8219256" cy="850106"/>
          </a:xfrm>
        </p:spPr>
        <p:txBody>
          <a:bodyPr>
            <a:normAutofit/>
          </a:bodyPr>
          <a:lstStyle/>
          <a:p>
            <a:pPr algn="ctr"/>
            <a:r>
              <a:rPr lang="nb-NO" sz="3600" b="1" smtClean="0">
                <a:latin typeface="+mn-lt"/>
              </a:rPr>
              <a:t>Background of participants</a:t>
            </a:r>
            <a:endParaRPr lang="nb-NO" sz="3600" b="1">
              <a:latin typeface="+mn-lt"/>
            </a:endParaRPr>
          </a:p>
        </p:txBody>
      </p:sp>
      <p:sp>
        <p:nvSpPr>
          <p:cNvPr id="3" name="Plassholder for innhold 2"/>
          <p:cNvSpPr>
            <a:spLocks noGrp="1"/>
          </p:cNvSpPr>
          <p:nvPr>
            <p:ph sz="quarter" idx="1"/>
          </p:nvPr>
        </p:nvSpPr>
        <p:spPr>
          <a:xfrm>
            <a:off x="914400" y="1447800"/>
            <a:ext cx="7772400" cy="4717504"/>
          </a:xfrm>
        </p:spPr>
        <p:txBody>
          <a:bodyPr>
            <a:noAutofit/>
          </a:bodyPr>
          <a:lstStyle/>
          <a:p>
            <a:r>
              <a:rPr lang="nb-NO" sz="2800" smtClean="0"/>
              <a:t>3 young adults, 20-23 years old</a:t>
            </a:r>
          </a:p>
          <a:p>
            <a:r>
              <a:rPr lang="nb-NO" sz="2800" smtClean="0"/>
              <a:t>4 adults, 49-59 years old</a:t>
            </a:r>
          </a:p>
          <a:p>
            <a:r>
              <a:rPr lang="nb-NO" sz="2800" smtClean="0"/>
              <a:t>5 females </a:t>
            </a:r>
          </a:p>
          <a:p>
            <a:r>
              <a:rPr lang="nb-NO" sz="2800" smtClean="0"/>
              <a:t>2 males</a:t>
            </a:r>
          </a:p>
          <a:p>
            <a:r>
              <a:rPr lang="nb-NO" sz="2800" smtClean="0"/>
              <a:t>2 Finns</a:t>
            </a:r>
          </a:p>
          <a:p>
            <a:r>
              <a:rPr lang="nb-NO" sz="2800" smtClean="0"/>
              <a:t>1 Finn - Norwegian</a:t>
            </a:r>
          </a:p>
          <a:p>
            <a:r>
              <a:rPr lang="nb-NO" sz="2800"/>
              <a:t>2</a:t>
            </a:r>
            <a:r>
              <a:rPr lang="nb-NO" sz="2800" smtClean="0"/>
              <a:t> Kvens</a:t>
            </a:r>
          </a:p>
          <a:p>
            <a:r>
              <a:rPr lang="nb-NO" sz="2800" smtClean="0"/>
              <a:t>1 Sami - Kven - Norwegian</a:t>
            </a:r>
          </a:p>
          <a:p>
            <a:r>
              <a:rPr lang="nb-NO" sz="2800" smtClean="0"/>
              <a:t>1 Norwegian</a:t>
            </a:r>
          </a:p>
          <a:p>
            <a:endParaRPr lang="nb-NO" sz="2400" smtClean="0"/>
          </a:p>
          <a:p>
            <a:endParaRPr lang="nb-NO" sz="2400" smtClean="0"/>
          </a:p>
          <a:p>
            <a:endParaRPr lang="nb-NO" sz="2400"/>
          </a:p>
          <a:p>
            <a:pPr marL="0" indent="0">
              <a:buNone/>
            </a:pPr>
            <a:r>
              <a:rPr lang="fi-FI" sz="2400" b="1"/>
              <a:t> </a:t>
            </a:r>
            <a:endParaRPr lang="nb-NO" sz="2400"/>
          </a:p>
        </p:txBody>
      </p:sp>
    </p:spTree>
    <p:extLst>
      <p:ext uri="{BB962C8B-B14F-4D97-AF65-F5344CB8AC3E}">
        <p14:creationId xmlns:p14="http://schemas.microsoft.com/office/powerpoint/2010/main" val="207356374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9552" y="116632"/>
            <a:ext cx="8147248" cy="864096"/>
          </a:xfrm>
        </p:spPr>
        <p:txBody>
          <a:bodyPr>
            <a:normAutofit/>
          </a:bodyPr>
          <a:lstStyle/>
          <a:p>
            <a:pPr algn="ctr"/>
            <a:r>
              <a:rPr lang="en-US" sz="3600" b="1" smtClean="0">
                <a:latin typeface="+mn-lt"/>
              </a:rPr>
              <a:t>Female 20 years</a:t>
            </a:r>
            <a:endParaRPr lang="nb-NO" sz="3600" b="1">
              <a:latin typeface="+mn-lt"/>
            </a:endParaRPr>
          </a:p>
        </p:txBody>
      </p:sp>
      <p:sp>
        <p:nvSpPr>
          <p:cNvPr id="3" name="Plassholder for innhold 2"/>
          <p:cNvSpPr>
            <a:spLocks noGrp="1"/>
          </p:cNvSpPr>
          <p:nvPr>
            <p:ph sz="quarter" idx="1"/>
          </p:nvPr>
        </p:nvSpPr>
        <p:spPr>
          <a:xfrm>
            <a:off x="611560" y="1196752"/>
            <a:ext cx="8136904" cy="5400600"/>
          </a:xfrm>
        </p:spPr>
        <p:txBody>
          <a:bodyPr>
            <a:normAutofit fontScale="92500"/>
          </a:bodyPr>
          <a:lstStyle/>
          <a:p>
            <a:pPr marL="0" indent="0">
              <a:buNone/>
            </a:pPr>
            <a:r>
              <a:rPr lang="en-US" smtClean="0"/>
              <a:t>My </a:t>
            </a:r>
            <a:r>
              <a:rPr lang="en-US"/>
              <a:t>first memory of joy or real happiness was when I got my first </a:t>
            </a:r>
            <a:r>
              <a:rPr lang="en-US" smtClean="0"/>
              <a:t>Barbie-dollhouse </a:t>
            </a:r>
            <a:r>
              <a:rPr lang="en-US"/>
              <a:t>at the age of </a:t>
            </a:r>
            <a:r>
              <a:rPr lang="en-US" smtClean="0"/>
              <a:t>4-5</a:t>
            </a:r>
            <a:r>
              <a:rPr lang="en-US"/>
              <a:t>. I remember going to the store with my parents and pointing at a Barbie-dollhouse, saying that I wanted it. I really wanted it, but never thought that I would ever get it. But when Christmas finally came I got a really big present. And to my surprise it was the dollhouse. My parents have told me the story many times. I cried because I was so happy. I never thought in my wildest dreams that I would get it. Of course it is ruined now, but this is 15 years ago and I still remember it today.</a:t>
            </a:r>
            <a:endParaRPr lang="nb-NO"/>
          </a:p>
          <a:p>
            <a:pPr marL="0" indent="0">
              <a:buNone/>
            </a:pPr>
            <a:endParaRPr lang="nb-NO"/>
          </a:p>
          <a:p>
            <a:pPr marL="0" indent="0">
              <a:buNone/>
            </a:pPr>
            <a:r>
              <a:rPr lang="en-US"/>
              <a:t>My memory of joy today is every time I meet my family and old childhood friends from my hometown. It reminds me of my childhood, of being young and never has to worry about stuff like paying bills and going to work/school. And of course, the fact that I love them all.</a:t>
            </a:r>
            <a:endParaRPr lang="nb-NO"/>
          </a:p>
          <a:p>
            <a:endParaRPr lang="nb-NO"/>
          </a:p>
        </p:txBody>
      </p:sp>
    </p:spTree>
    <p:extLst>
      <p:ext uri="{BB962C8B-B14F-4D97-AF65-F5344CB8AC3E}">
        <p14:creationId xmlns:p14="http://schemas.microsoft.com/office/powerpoint/2010/main" val="3951129061"/>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55576" y="188640"/>
            <a:ext cx="7776864" cy="1080120"/>
          </a:xfrm>
        </p:spPr>
        <p:txBody>
          <a:bodyPr>
            <a:normAutofit fontScale="90000"/>
          </a:bodyPr>
          <a:lstStyle/>
          <a:p>
            <a:pPr algn="ctr"/>
            <a:r>
              <a:rPr lang="nb-NO" b="1" smtClean="0">
                <a:latin typeface="+mn-lt"/>
              </a:rPr>
              <a:t>Small pleasure of life: playing with friends</a:t>
            </a:r>
            <a:endParaRPr lang="nb-NO" b="1">
              <a:latin typeface="+mn-lt"/>
            </a:endParaRPr>
          </a:p>
        </p:txBody>
      </p:sp>
      <p:pic>
        <p:nvPicPr>
          <p:cNvPr id="5" name="Picture 2" descr="C:\Users\NKF\Desktop\_DSC3040.jpg"/>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1628800"/>
            <a:ext cx="6884275"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654575"/>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7544" y="274638"/>
            <a:ext cx="8219256" cy="850106"/>
          </a:xfrm>
        </p:spPr>
        <p:txBody>
          <a:bodyPr>
            <a:normAutofit fontScale="90000"/>
          </a:bodyPr>
          <a:lstStyle/>
          <a:p>
            <a:pPr algn="ctr"/>
            <a:r>
              <a:rPr lang="en-US" b="1" smtClean="0"/>
              <a:t/>
            </a:r>
            <a:br>
              <a:rPr lang="en-US" b="1" smtClean="0"/>
            </a:br>
            <a:r>
              <a:rPr lang="en-US" b="1"/>
              <a:t/>
            </a:r>
            <a:br>
              <a:rPr lang="en-US" b="1"/>
            </a:br>
            <a:r>
              <a:rPr lang="nb-NO"/>
              <a:t/>
            </a:r>
            <a:br>
              <a:rPr lang="nb-NO"/>
            </a:br>
            <a:r>
              <a:rPr lang="en-US" b="1" smtClean="0">
                <a:latin typeface="+mn-lt"/>
              </a:rPr>
              <a:t>Male 23 </a:t>
            </a:r>
            <a:r>
              <a:rPr lang="en-US" b="1">
                <a:latin typeface="+mn-lt"/>
              </a:rPr>
              <a:t>years</a:t>
            </a:r>
            <a:endParaRPr lang="nb-NO" b="1">
              <a:latin typeface="+mn-lt"/>
            </a:endParaRPr>
          </a:p>
        </p:txBody>
      </p:sp>
      <p:sp>
        <p:nvSpPr>
          <p:cNvPr id="3" name="Plassholder for innhold 2"/>
          <p:cNvSpPr>
            <a:spLocks noGrp="1"/>
          </p:cNvSpPr>
          <p:nvPr>
            <p:ph sz="quarter" idx="1"/>
          </p:nvPr>
        </p:nvSpPr>
        <p:spPr>
          <a:xfrm>
            <a:off x="251520" y="1052736"/>
            <a:ext cx="8496944" cy="5328592"/>
          </a:xfrm>
        </p:spPr>
        <p:txBody>
          <a:bodyPr>
            <a:normAutofit fontScale="85000" lnSpcReduction="20000"/>
          </a:bodyPr>
          <a:lstStyle/>
          <a:p>
            <a:pPr marL="0" indent="0">
              <a:buNone/>
            </a:pPr>
            <a:endParaRPr lang="en-US" smtClean="0"/>
          </a:p>
          <a:p>
            <a:pPr marL="0" indent="0">
              <a:buNone/>
            </a:pPr>
            <a:r>
              <a:rPr lang="en-US" smtClean="0"/>
              <a:t>As </a:t>
            </a:r>
            <a:r>
              <a:rPr lang="en-US"/>
              <a:t>a child, some of the small pleasures I remember the most, is lying in our small cottage at the summer dairy late at night, catching all the confident and recognizable noises from outside through the thin walls into the bedroom. The river, the wind and the rain, the goats in the summer barn next door, but also the sounds from the stove and the grownups talking to late at night. Their conversation went in a melody inspired from their “kveeni”-speaking forefathers, which is more than unique. This small and confident pleasure will never return, but will never be forgotten.</a:t>
            </a:r>
            <a:endParaRPr lang="nb-NO"/>
          </a:p>
          <a:p>
            <a:pPr marL="0" indent="0">
              <a:buNone/>
            </a:pPr>
            <a:r>
              <a:rPr lang="en-US"/>
              <a:t> </a:t>
            </a:r>
            <a:endParaRPr lang="nb-NO"/>
          </a:p>
          <a:p>
            <a:pPr marL="0" indent="0">
              <a:buNone/>
            </a:pPr>
            <a:r>
              <a:rPr lang="en-US"/>
              <a:t>Nowadays, as a young grownup, some of the small pleasures might be all the memories from a bygone era from the childhood. I still remember all those small farms around in our village, when the summer barn was still alive, I remember people doing hay racking and I even remember old farmers in my childhood using two wheeler and scythe! A wonderful time and people were more related to each other. Those days are gone. Now, everything is based on big farms and high income, while the villages die slowly but surely.</a:t>
            </a:r>
            <a:endParaRPr lang="nb-NO"/>
          </a:p>
          <a:p>
            <a:pPr marL="0" indent="0">
              <a:buNone/>
            </a:pPr>
            <a:endParaRPr lang="nb-NO"/>
          </a:p>
        </p:txBody>
      </p:sp>
    </p:spTree>
    <p:extLst>
      <p:ext uri="{BB962C8B-B14F-4D97-AF65-F5344CB8AC3E}">
        <p14:creationId xmlns:p14="http://schemas.microsoft.com/office/powerpoint/2010/main" val="3867132570"/>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a:xfrm>
            <a:off x="467544" y="332656"/>
            <a:ext cx="8219256" cy="1224136"/>
          </a:xfrm>
        </p:spPr>
        <p:txBody>
          <a:bodyPr>
            <a:normAutofit fontScale="90000"/>
          </a:bodyPr>
          <a:lstStyle/>
          <a:p>
            <a:pPr algn="ctr"/>
            <a:r>
              <a:rPr lang="en-US" b="1">
                <a:latin typeface="+mn-lt"/>
              </a:rPr>
              <a:t>The first ray of sunshine after three-month polar night</a:t>
            </a:r>
            <a:endParaRPr lang="nb-NO" b="1">
              <a:latin typeface="+mn-lt"/>
            </a:endParaRPr>
          </a:p>
        </p:txBody>
      </p:sp>
      <p:pic>
        <p:nvPicPr>
          <p:cNvPr id="9" name="Plassholder for innhold 8" descr="Macintosh HD:Users:kaisa:Desktop:The first ray of sunshine after three month polar night in winter.jpg"/>
          <p:cNvPicPr>
            <a:picLocks noGrp="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1844824"/>
            <a:ext cx="6012000" cy="4320000"/>
          </a:xfrm>
          <a:prstGeom prst="rect">
            <a:avLst/>
          </a:prstGeom>
          <a:noFill/>
          <a:ln>
            <a:noFill/>
          </a:ln>
        </p:spPr>
      </p:pic>
    </p:spTree>
    <p:extLst>
      <p:ext uri="{BB962C8B-B14F-4D97-AF65-F5344CB8AC3E}">
        <p14:creationId xmlns:p14="http://schemas.microsoft.com/office/powerpoint/2010/main" val="795912025"/>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7544" y="188640"/>
            <a:ext cx="8348464" cy="1152128"/>
          </a:xfrm>
        </p:spPr>
        <p:txBody>
          <a:bodyPr>
            <a:normAutofit fontScale="90000"/>
          </a:bodyPr>
          <a:lstStyle/>
          <a:p>
            <a:pPr lvl="0" algn="ctr"/>
            <a:r>
              <a:rPr lang="nb-NO" smtClean="0"/>
              <a:t/>
            </a:r>
            <a:br>
              <a:rPr lang="nb-NO" smtClean="0"/>
            </a:br>
            <a:r>
              <a:rPr lang="fi-FI" smtClean="0"/>
              <a:t> </a:t>
            </a:r>
            <a:r>
              <a:rPr lang="nb-NO" smtClean="0"/>
              <a:t/>
            </a:r>
            <a:br>
              <a:rPr lang="nb-NO" smtClean="0"/>
            </a:br>
            <a:r>
              <a:rPr lang="nb-NO" smtClean="0"/>
              <a:t/>
            </a:r>
            <a:br>
              <a:rPr lang="nb-NO" smtClean="0"/>
            </a:br>
            <a:r>
              <a:rPr lang="en-US" b="1">
                <a:latin typeface="+mn-lt"/>
              </a:rPr>
              <a:t>Ivar 52 years:  What gives me the greatest pleasures?</a:t>
            </a:r>
            <a:r>
              <a:rPr lang="nb-NO" b="1" smtClean="0">
                <a:latin typeface="+mn-lt"/>
              </a:rPr>
              <a:t> </a:t>
            </a:r>
            <a:endParaRPr lang="nb-NO" b="1">
              <a:latin typeface="+mn-lt"/>
            </a:endParaRPr>
          </a:p>
        </p:txBody>
      </p:sp>
      <p:sp>
        <p:nvSpPr>
          <p:cNvPr id="4" name="Plassholder for innhold 3"/>
          <p:cNvSpPr>
            <a:spLocks noGrp="1"/>
          </p:cNvSpPr>
          <p:nvPr>
            <p:ph sz="quarter" idx="1"/>
          </p:nvPr>
        </p:nvSpPr>
        <p:spPr>
          <a:xfrm>
            <a:off x="251520" y="1412776"/>
            <a:ext cx="8640960" cy="5445224"/>
          </a:xfrm>
        </p:spPr>
        <p:txBody>
          <a:bodyPr>
            <a:noAutofit/>
          </a:bodyPr>
          <a:lstStyle/>
          <a:p>
            <a:pPr marL="0" indent="0">
              <a:buNone/>
            </a:pPr>
            <a:r>
              <a:rPr lang="en-US" sz="1800" smtClean="0"/>
              <a:t>That’s </a:t>
            </a:r>
            <a:r>
              <a:rPr lang="en-US" sz="1800"/>
              <a:t>a question with multiple answers. Pleasures are connected to senses, and being a hedonist, I am easily pleased. Just give me some:</a:t>
            </a:r>
            <a:br>
              <a:rPr lang="en-US" sz="1800"/>
            </a:br>
            <a:r>
              <a:rPr lang="en-US" sz="1800"/>
              <a:t/>
            </a:r>
            <a:br>
              <a:rPr lang="en-US" sz="1800"/>
            </a:br>
            <a:r>
              <a:rPr lang="en-US" sz="1800"/>
              <a:t>God food, and living so close to the Barents sea, especially seafood...  Fresh cod, damped in white wine on a bed of seafood, served with a sauce of sour cream with shrimps, thyme and saffron, and baked root vegetables is enough to give my tears in my eyes and joy in my belly!</a:t>
            </a:r>
            <a:br>
              <a:rPr lang="en-US" sz="1800"/>
            </a:br>
            <a:r>
              <a:rPr lang="en-US" sz="1800"/>
              <a:t/>
            </a:r>
            <a:br>
              <a:rPr lang="en-US" sz="1800"/>
            </a:br>
            <a:r>
              <a:rPr lang="en-US" sz="1800"/>
              <a:t>Good beverage, like an old Barolo, the perfect lubricate for my body....</a:t>
            </a:r>
            <a:br>
              <a:rPr lang="en-US" sz="1800"/>
            </a:br>
            <a:r>
              <a:rPr lang="en-US" sz="1800"/>
              <a:t/>
            </a:r>
            <a:br>
              <a:rPr lang="en-US" sz="1800"/>
            </a:br>
            <a:r>
              <a:rPr lang="en-US" sz="1800"/>
              <a:t>A cultural experience, like some music from my favorite artist or a movie that blow my mind, that gives nutrient to my mind...</a:t>
            </a:r>
            <a:br>
              <a:rPr lang="en-US" sz="1800"/>
            </a:br>
            <a:r>
              <a:rPr lang="en-US" sz="1800"/>
              <a:t/>
            </a:r>
            <a:br>
              <a:rPr lang="en-US" sz="1800"/>
            </a:br>
            <a:r>
              <a:rPr lang="en-US" sz="1800"/>
              <a:t>A nature challenge, like climbing a mountain, with the satisfaction of standing on the top, physically exhausted the ultimate pleasure for my soul…</a:t>
            </a:r>
            <a:br>
              <a:rPr lang="en-US" sz="1800"/>
            </a:br>
            <a:r>
              <a:rPr lang="en-US" sz="1800"/>
              <a:t/>
            </a:r>
            <a:br>
              <a:rPr lang="en-US" sz="1800"/>
            </a:br>
            <a:r>
              <a:rPr lang="en-US" sz="1800"/>
              <a:t>Spice all that with the pleasure of having my girl in my arms, feeling the heat of her body and reading love in her eyes and my life is complete.</a:t>
            </a:r>
            <a:br>
              <a:rPr lang="en-US" sz="1800"/>
            </a:br>
            <a:r>
              <a:rPr lang="en-US" sz="1800"/>
              <a:t/>
            </a:r>
            <a:br>
              <a:rPr lang="en-US" sz="1800"/>
            </a:br>
            <a:r>
              <a:rPr lang="en-US" sz="1800"/>
              <a:t>I am a simple Kven, and need nothing more, to be pleased!</a:t>
            </a:r>
            <a:endParaRPr lang="nb-NO" sz="1800"/>
          </a:p>
          <a:p>
            <a:endParaRPr lang="nb-NO" sz="1600"/>
          </a:p>
        </p:txBody>
      </p:sp>
    </p:spTree>
    <p:extLst>
      <p:ext uri="{BB962C8B-B14F-4D97-AF65-F5344CB8AC3E}">
        <p14:creationId xmlns:p14="http://schemas.microsoft.com/office/powerpoint/2010/main" val="977734718"/>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9552" y="274638"/>
            <a:ext cx="8147248" cy="850106"/>
          </a:xfrm>
        </p:spPr>
        <p:txBody>
          <a:bodyPr>
            <a:normAutofit/>
          </a:bodyPr>
          <a:lstStyle/>
          <a:p>
            <a:pPr algn="ctr"/>
            <a:r>
              <a:rPr lang="nb-NO" sz="3600" b="1" smtClean="0">
                <a:latin typeface="+mn-lt"/>
              </a:rPr>
              <a:t>Pavlova made by children</a:t>
            </a:r>
            <a:endParaRPr lang="nb-NO" sz="3600" b="1">
              <a:latin typeface="+mn-lt"/>
            </a:endParaRPr>
          </a:p>
        </p:txBody>
      </p:sp>
      <p:pic>
        <p:nvPicPr>
          <p:cNvPr id="4" name="Plassholder for innhold 3" descr="Macintosh HD:Users:kaisa:Desktop:Fantasy cake made by children.jpg"/>
          <p:cNvPicPr>
            <a:picLocks noGrp="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1556792"/>
            <a:ext cx="3600000" cy="4752000"/>
          </a:xfrm>
          <a:prstGeom prst="rect">
            <a:avLst/>
          </a:prstGeom>
          <a:noFill/>
          <a:ln>
            <a:noFill/>
          </a:ln>
        </p:spPr>
      </p:pic>
    </p:spTree>
    <p:extLst>
      <p:ext uri="{BB962C8B-B14F-4D97-AF65-F5344CB8AC3E}">
        <p14:creationId xmlns:p14="http://schemas.microsoft.com/office/powerpoint/2010/main" val="2987988175"/>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illighet">
  <a:themeElements>
    <a:clrScheme name="Billighe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Billighet">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illighet">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576</Words>
  <Application>Microsoft Office PowerPoint</Application>
  <PresentationFormat>Bildschirmpräsentation (4:3)</PresentationFormat>
  <Paragraphs>64</Paragraphs>
  <Slides>14</Slides>
  <Notes>0</Notes>
  <HiddenSlides>0</HiddenSlides>
  <MMClips>0</MMClips>
  <ScaleCrop>false</ScaleCrop>
  <HeadingPairs>
    <vt:vector size="4" baseType="variant">
      <vt:variant>
        <vt:lpstr>Design</vt:lpstr>
      </vt:variant>
      <vt:variant>
        <vt:i4>1</vt:i4>
      </vt:variant>
      <vt:variant>
        <vt:lpstr>Folientitel</vt:lpstr>
      </vt:variant>
      <vt:variant>
        <vt:i4>14</vt:i4>
      </vt:variant>
    </vt:vector>
  </HeadingPairs>
  <TitlesOfParts>
    <vt:vector size="15" baseType="lpstr">
      <vt:lpstr>Billighet</vt:lpstr>
      <vt:lpstr>The small pleasures of life</vt:lpstr>
      <vt:lpstr>    Questions</vt:lpstr>
      <vt:lpstr>Background of participants</vt:lpstr>
      <vt:lpstr>Female 20 years</vt:lpstr>
      <vt:lpstr>Small pleasure of life: playing with friends</vt:lpstr>
      <vt:lpstr>   Male 23 years</vt:lpstr>
      <vt:lpstr>The first ray of sunshine after three-month polar night</vt:lpstr>
      <vt:lpstr>    Ivar 52 years:  What gives me the greatest pleasures? </vt:lpstr>
      <vt:lpstr>Pavlova made by children</vt:lpstr>
      <vt:lpstr> Synnøve 59 year: What made me happy as a child and what brings me joy as a grown up in the Artic</vt:lpstr>
      <vt:lpstr>PowerPoint-Präsentation</vt:lpstr>
      <vt:lpstr>The first sign of summer: the sound of seagulls</vt:lpstr>
      <vt:lpstr>Conclusions</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Traditional recipes of the Kven</dc:title>
  <dc:creator>NKF</dc:creator>
  <cp:lastModifiedBy>HSajons</cp:lastModifiedBy>
  <cp:revision>100</cp:revision>
  <dcterms:created xsi:type="dcterms:W3CDTF">2014-03-10T13:22:12Z</dcterms:created>
  <dcterms:modified xsi:type="dcterms:W3CDTF">2014-06-04T17:03:27Z</dcterms:modified>
</cp:coreProperties>
</file>