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63" r:id="rId6"/>
    <p:sldId id="265" r:id="rId7"/>
    <p:sldId id="264" r:id="rId8"/>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bg>
      <p:bgRef idx="1001">
        <a:schemeClr val="bg2"/>
      </p:bgRef>
    </p:bg>
    <p:spTree>
      <p:nvGrpSpPr>
        <p:cNvPr id="1" name=""/>
        <p:cNvGrpSpPr/>
        <p:nvPr/>
      </p:nvGrpSpPr>
      <p:grpSpPr>
        <a:xfrm>
          <a:off x="0" y="0"/>
          <a:ext cx="0" cy="0"/>
          <a:chOff x="0" y="0"/>
          <a:chExt cx="0" cy="0"/>
        </a:xfrm>
      </p:grpSpPr>
      <p:sp>
        <p:nvSpPr>
          <p:cNvPr id="15" name="Rektangel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ktangel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ktangel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ktangel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ktangel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Undertit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b-NO" smtClean="0"/>
              <a:t>Klikk for å redigere undertittelstil i malen</a:t>
            </a:r>
            <a:endParaRPr kumimoji="0" lang="en-US"/>
          </a:p>
        </p:txBody>
      </p:sp>
      <p:sp>
        <p:nvSpPr>
          <p:cNvPr id="28" name="Plassholder for dato 27"/>
          <p:cNvSpPr>
            <a:spLocks noGrp="1"/>
          </p:cNvSpPr>
          <p:nvPr>
            <p:ph type="dt" sz="half" idx="10"/>
          </p:nvPr>
        </p:nvSpPr>
        <p:spPr/>
        <p:txBody>
          <a:bodyPr/>
          <a:lstStyle/>
          <a:p>
            <a:fld id="{1F0E389B-6D73-432C-8B55-903FDADAFD2B}" type="datetimeFigureOut">
              <a:rPr lang="nb-NO" smtClean="0"/>
              <a:t>01.11.2013</a:t>
            </a:fld>
            <a:endParaRPr lang="nb-NO"/>
          </a:p>
        </p:txBody>
      </p:sp>
      <p:sp>
        <p:nvSpPr>
          <p:cNvPr id="17" name="Plassholder for bunntekst 16"/>
          <p:cNvSpPr>
            <a:spLocks noGrp="1"/>
          </p:cNvSpPr>
          <p:nvPr>
            <p:ph type="ftr" sz="quarter" idx="11"/>
          </p:nvPr>
        </p:nvSpPr>
        <p:spPr/>
        <p:txBody>
          <a:bodyPr/>
          <a:lstStyle/>
          <a:p>
            <a:endParaRPr lang="nb-NO"/>
          </a:p>
        </p:txBody>
      </p:sp>
      <p:sp>
        <p:nvSpPr>
          <p:cNvPr id="7" name="Rett linje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ktangel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Plassholder for lysbildenumm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AB020F6-40AE-43CF-B044-1A922F507870}" type="slidenum">
              <a:rPr lang="nb-NO" smtClean="0"/>
              <a:t>‹Nr.›</a:t>
            </a:fld>
            <a:endParaRPr lang="nb-NO"/>
          </a:p>
        </p:txBody>
      </p:sp>
      <p:sp>
        <p:nvSpPr>
          <p:cNvPr id="8" name="Tit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nb-NO" smtClean="0"/>
              <a:t>Klikk for å redigere tittelstil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bg>
      <p:bgRef idx="1001">
        <a:schemeClr val="bg2"/>
      </p:bgRef>
    </p:b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kumimoji="0" lang="nb-NO" smtClean="0"/>
              <a:t>Klikk for å redigere tittelstil</a:t>
            </a:r>
            <a:endParaRPr kumimoji="0" lang="en-US"/>
          </a:p>
        </p:txBody>
      </p:sp>
      <p:sp>
        <p:nvSpPr>
          <p:cNvPr id="3" name="Plassholder for loddrett tekst 2"/>
          <p:cNvSpPr>
            <a:spLocks noGrp="1"/>
          </p:cNvSpPr>
          <p:nvPr>
            <p:ph type="body" orient="vert" idx="1"/>
          </p:nvPr>
        </p:nvSpPr>
        <p:spPr/>
        <p:txBody>
          <a:bodyPr vert="eaVert"/>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4" name="Plassholder for dato 3"/>
          <p:cNvSpPr>
            <a:spLocks noGrp="1"/>
          </p:cNvSpPr>
          <p:nvPr>
            <p:ph type="dt" sz="half" idx="10"/>
          </p:nvPr>
        </p:nvSpPr>
        <p:spPr/>
        <p:txBody>
          <a:bodyPr/>
          <a:lstStyle/>
          <a:p>
            <a:fld id="{1F0E389B-6D73-432C-8B55-903FDADAFD2B}" type="datetimeFigureOut">
              <a:rPr lang="nb-NO" smtClean="0"/>
              <a:t>01.11.2013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AB020F6-40AE-43CF-B044-1A922F507870}" type="slidenum">
              <a:rPr lang="nb-NO" smtClean="0"/>
              <a:t>‹Nr.›</a:t>
            </a:fld>
            <a:endParaRPr lang="nb-NO"/>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drett tittel og tekst">
    <p:bg>
      <p:bgRef idx="1001">
        <a:schemeClr val="bg2"/>
      </p:bgRef>
    </p:bg>
    <p:spTree>
      <p:nvGrpSpPr>
        <p:cNvPr id="1" name=""/>
        <p:cNvGrpSpPr/>
        <p:nvPr/>
      </p:nvGrpSpPr>
      <p:grpSpPr>
        <a:xfrm>
          <a:off x="0" y="0"/>
          <a:ext cx="0" cy="0"/>
          <a:chOff x="0" y="0"/>
          <a:chExt cx="0" cy="0"/>
        </a:xfrm>
      </p:grpSpPr>
      <p:sp>
        <p:nvSpPr>
          <p:cNvPr id="7" name="Rektangel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ktangel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ktangel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ktangel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ktangel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ktangel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tt linje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Plassholder for lysbildenummer 5"/>
          <p:cNvSpPr>
            <a:spLocks noGrp="1"/>
          </p:cNvSpPr>
          <p:nvPr>
            <p:ph type="sldNum" sz="quarter" idx="12"/>
          </p:nvPr>
        </p:nvSpPr>
        <p:spPr>
          <a:xfrm>
            <a:off x="6915912" y="3009901"/>
            <a:ext cx="457200" cy="441325"/>
          </a:xfrm>
        </p:spPr>
        <p:txBody>
          <a:bodyPr/>
          <a:lstStyle/>
          <a:p>
            <a:fld id="{0AB020F6-40AE-43CF-B044-1A922F507870}" type="slidenum">
              <a:rPr lang="nb-NO" smtClean="0"/>
              <a:t>‹Nr.›</a:t>
            </a:fld>
            <a:endParaRPr lang="nb-NO"/>
          </a:p>
        </p:txBody>
      </p:sp>
      <p:sp>
        <p:nvSpPr>
          <p:cNvPr id="3" name="Plassholder for loddrett tekst 2"/>
          <p:cNvSpPr>
            <a:spLocks noGrp="1"/>
          </p:cNvSpPr>
          <p:nvPr>
            <p:ph type="body" orient="vert" idx="1"/>
          </p:nvPr>
        </p:nvSpPr>
        <p:spPr>
          <a:xfrm>
            <a:off x="304800" y="304800"/>
            <a:ext cx="6553200" cy="5821366"/>
          </a:xfrm>
        </p:spPr>
        <p:txBody>
          <a:bodyPr vert="eaVert"/>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4" name="Plassholder for dato 3"/>
          <p:cNvSpPr>
            <a:spLocks noGrp="1"/>
          </p:cNvSpPr>
          <p:nvPr>
            <p:ph type="dt" sz="half" idx="10"/>
          </p:nvPr>
        </p:nvSpPr>
        <p:spPr/>
        <p:txBody>
          <a:bodyPr/>
          <a:lstStyle/>
          <a:p>
            <a:fld id="{1F0E389B-6D73-432C-8B55-903FDADAFD2B}" type="datetimeFigureOut">
              <a:rPr lang="nb-NO" smtClean="0"/>
              <a:t>01.11.2013</a:t>
            </a:fld>
            <a:endParaRPr lang="nb-NO"/>
          </a:p>
        </p:txBody>
      </p:sp>
      <p:sp>
        <p:nvSpPr>
          <p:cNvPr id="5" name="Plassholder for bunntekst 4"/>
          <p:cNvSpPr>
            <a:spLocks noGrp="1"/>
          </p:cNvSpPr>
          <p:nvPr>
            <p:ph type="ftr" sz="quarter" idx="11"/>
          </p:nvPr>
        </p:nvSpPr>
        <p:spPr/>
        <p:txBody>
          <a:bodyPr/>
          <a:lstStyle/>
          <a:p>
            <a:endParaRPr lang="nb-NO"/>
          </a:p>
        </p:txBody>
      </p:sp>
      <p:sp>
        <p:nvSpPr>
          <p:cNvPr id="2" name="Loddrett tittel 1"/>
          <p:cNvSpPr>
            <a:spLocks noGrp="1"/>
          </p:cNvSpPr>
          <p:nvPr>
            <p:ph type="title" orient="vert"/>
          </p:nvPr>
        </p:nvSpPr>
        <p:spPr>
          <a:xfrm>
            <a:off x="7391400" y="304801"/>
            <a:ext cx="1447800" cy="5851525"/>
          </a:xfrm>
        </p:spPr>
        <p:txBody>
          <a:bodyPr vert="eaVert"/>
          <a:lstStyle/>
          <a:p>
            <a:r>
              <a:rPr kumimoji="0" lang="nb-NO" smtClean="0"/>
              <a:t>Klikk for å redigere tittelstil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bg>
      <p:bgRef idx="1001">
        <a:schemeClr val="bg2"/>
      </p:bgRef>
    </p:b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solidFill>
                  <a:schemeClr val="accent3">
                    <a:shade val="75000"/>
                  </a:schemeClr>
                </a:solidFill>
              </a:defRPr>
            </a:lvl1pPr>
          </a:lstStyle>
          <a:p>
            <a:r>
              <a:rPr kumimoji="0" lang="nb-NO" smtClean="0"/>
              <a:t>Klikk for å redigere tittelstil</a:t>
            </a:r>
            <a:endParaRPr kumimoji="0" lang="en-US"/>
          </a:p>
        </p:txBody>
      </p:sp>
      <p:sp>
        <p:nvSpPr>
          <p:cNvPr id="4" name="Plassholder for dato 3"/>
          <p:cNvSpPr>
            <a:spLocks noGrp="1"/>
          </p:cNvSpPr>
          <p:nvPr>
            <p:ph type="dt" sz="half" idx="10"/>
          </p:nvPr>
        </p:nvSpPr>
        <p:spPr/>
        <p:txBody>
          <a:bodyPr/>
          <a:lstStyle/>
          <a:p>
            <a:fld id="{1F0E389B-6D73-432C-8B55-903FDADAFD2B}" type="datetimeFigureOut">
              <a:rPr lang="nb-NO" smtClean="0"/>
              <a:t>01.11.2013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a:xfrm>
            <a:off x="4361688" y="1026372"/>
            <a:ext cx="457200" cy="441325"/>
          </a:xfrm>
        </p:spPr>
        <p:txBody>
          <a:bodyPr/>
          <a:lstStyle/>
          <a:p>
            <a:fld id="{0AB020F6-40AE-43CF-B044-1A922F507870}" type="slidenum">
              <a:rPr lang="nb-NO" smtClean="0"/>
              <a:t>‹Nr.›</a:t>
            </a:fld>
            <a:endParaRPr lang="nb-NO"/>
          </a:p>
        </p:txBody>
      </p:sp>
      <p:sp>
        <p:nvSpPr>
          <p:cNvPr id="8" name="Plassholder for innhold 7"/>
          <p:cNvSpPr>
            <a:spLocks noGrp="1"/>
          </p:cNvSpPr>
          <p:nvPr>
            <p:ph sz="quarter" idx="1"/>
          </p:nvPr>
        </p:nvSpPr>
        <p:spPr>
          <a:xfrm>
            <a:off x="301752" y="1527048"/>
            <a:ext cx="8503920" cy="4572000"/>
          </a:xfrm>
        </p:spPr>
        <p:txBody>
          <a:bodyPr/>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Deloverskrift">
    <p:bg>
      <p:bgRef idx="1001">
        <a:schemeClr val="bg1"/>
      </p:bgRef>
    </p:bg>
    <p:spTree>
      <p:nvGrpSpPr>
        <p:cNvPr id="1" name=""/>
        <p:cNvGrpSpPr/>
        <p:nvPr/>
      </p:nvGrpSpPr>
      <p:grpSpPr>
        <a:xfrm>
          <a:off x="0" y="0"/>
          <a:ext cx="0" cy="0"/>
          <a:chOff x="0" y="0"/>
          <a:chExt cx="0" cy="0"/>
        </a:xfrm>
      </p:grpSpPr>
      <p:sp>
        <p:nvSpPr>
          <p:cNvPr id="17" name="Rektangel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ktangel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ktangel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ktangel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ktangel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ktangel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Plassholder for teks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b-NO" smtClean="0"/>
              <a:t>Klikk for å redigere tekststiler i malen</a:t>
            </a:r>
          </a:p>
        </p:txBody>
      </p:sp>
      <p:sp>
        <p:nvSpPr>
          <p:cNvPr id="13" name="Rektangel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ktangel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Plassholder for bunntekst 4"/>
          <p:cNvSpPr>
            <a:spLocks noGrp="1"/>
          </p:cNvSpPr>
          <p:nvPr>
            <p:ph type="ftr" sz="quarter" idx="11"/>
          </p:nvPr>
        </p:nvSpPr>
        <p:spPr/>
        <p:txBody>
          <a:bodyPr/>
          <a:lstStyle/>
          <a:p>
            <a:endParaRPr lang="nb-NO"/>
          </a:p>
        </p:txBody>
      </p:sp>
      <p:sp>
        <p:nvSpPr>
          <p:cNvPr id="4" name="Plassholder for dato 3"/>
          <p:cNvSpPr>
            <a:spLocks noGrp="1"/>
          </p:cNvSpPr>
          <p:nvPr>
            <p:ph type="dt" sz="half" idx="10"/>
          </p:nvPr>
        </p:nvSpPr>
        <p:spPr/>
        <p:txBody>
          <a:bodyPr/>
          <a:lstStyle/>
          <a:p>
            <a:fld id="{1F0E389B-6D73-432C-8B55-903FDADAFD2B}" type="datetimeFigureOut">
              <a:rPr lang="nb-NO" smtClean="0"/>
              <a:t>01.11.2013</a:t>
            </a:fld>
            <a:endParaRPr lang="nb-NO"/>
          </a:p>
        </p:txBody>
      </p:sp>
      <p:sp>
        <p:nvSpPr>
          <p:cNvPr id="8" name="Rett linje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Plassholder for lysbildenumm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AB020F6-40AE-43CF-B044-1A922F507870}" type="slidenum">
              <a:rPr lang="nb-NO" smtClean="0"/>
              <a:t>‹Nr.›</a:t>
            </a:fld>
            <a:endParaRPr lang="nb-NO"/>
          </a:p>
        </p:txBody>
      </p:sp>
      <p:sp>
        <p:nvSpPr>
          <p:cNvPr id="2" name="Tit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nb-NO" smtClean="0"/>
              <a:t>Klikk for å redigere tittelstil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bg>
      <p:bgRef idx="1001">
        <a:schemeClr val="bg2"/>
      </p:bgRef>
    </p:bg>
    <p:spTree>
      <p:nvGrpSpPr>
        <p:cNvPr id="1" name=""/>
        <p:cNvGrpSpPr/>
        <p:nvPr/>
      </p:nvGrpSpPr>
      <p:grpSpPr>
        <a:xfrm>
          <a:off x="0" y="0"/>
          <a:ext cx="0" cy="0"/>
          <a:chOff x="0" y="0"/>
          <a:chExt cx="0" cy="0"/>
        </a:xfrm>
      </p:grpSpPr>
      <p:sp>
        <p:nvSpPr>
          <p:cNvPr id="2" name="Tittel 1"/>
          <p:cNvSpPr>
            <a:spLocks noGrp="1"/>
          </p:cNvSpPr>
          <p:nvPr>
            <p:ph type="title"/>
          </p:nvPr>
        </p:nvSpPr>
        <p:spPr>
          <a:xfrm>
            <a:off x="301752" y="228600"/>
            <a:ext cx="8534400" cy="758952"/>
          </a:xfrm>
        </p:spPr>
        <p:txBody>
          <a:bodyPr/>
          <a:lstStyle/>
          <a:p>
            <a:r>
              <a:rPr kumimoji="0" lang="nb-NO" smtClean="0"/>
              <a:t>Klikk for å redigere tittelstil</a:t>
            </a:r>
            <a:endParaRPr kumimoji="0" lang="en-US"/>
          </a:p>
        </p:txBody>
      </p:sp>
      <p:sp>
        <p:nvSpPr>
          <p:cNvPr id="5" name="Plassholder for dato 4"/>
          <p:cNvSpPr>
            <a:spLocks noGrp="1"/>
          </p:cNvSpPr>
          <p:nvPr>
            <p:ph type="dt" sz="half" idx="10"/>
          </p:nvPr>
        </p:nvSpPr>
        <p:spPr>
          <a:xfrm>
            <a:off x="5791200" y="6409944"/>
            <a:ext cx="3044952" cy="365760"/>
          </a:xfrm>
        </p:spPr>
        <p:txBody>
          <a:bodyPr/>
          <a:lstStyle/>
          <a:p>
            <a:fld id="{1F0E389B-6D73-432C-8B55-903FDADAFD2B}" type="datetimeFigureOut">
              <a:rPr lang="nb-NO" smtClean="0"/>
              <a:t>01.11.2013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AB020F6-40AE-43CF-B044-1A922F507870}" type="slidenum">
              <a:rPr lang="nb-NO" smtClean="0"/>
              <a:t>‹Nr.›</a:t>
            </a:fld>
            <a:endParaRPr lang="nb-NO"/>
          </a:p>
        </p:txBody>
      </p:sp>
      <p:sp>
        <p:nvSpPr>
          <p:cNvPr id="8" name="Rett linje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Plassholder for innhold 9"/>
          <p:cNvSpPr>
            <a:spLocks noGrp="1"/>
          </p:cNvSpPr>
          <p:nvPr>
            <p:ph sz="half" idx="1"/>
          </p:nvPr>
        </p:nvSpPr>
        <p:spPr>
          <a:xfrm>
            <a:off x="301752" y="1371600"/>
            <a:ext cx="4038600" cy="4681728"/>
          </a:xfrm>
        </p:spPr>
        <p:txBody>
          <a:bodyPr/>
          <a:lstStyle>
            <a:lvl1pPr>
              <a:defRPr sz="2500"/>
            </a:lvl1pPr>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12" name="Plassholder for innhold 11"/>
          <p:cNvSpPr>
            <a:spLocks noGrp="1"/>
          </p:cNvSpPr>
          <p:nvPr>
            <p:ph sz="half" idx="2"/>
          </p:nvPr>
        </p:nvSpPr>
        <p:spPr>
          <a:xfrm>
            <a:off x="4800600" y="1371600"/>
            <a:ext cx="4038600" cy="4681728"/>
          </a:xfrm>
        </p:spPr>
        <p:txBody>
          <a:bodyPr/>
          <a:lstStyle>
            <a:lvl1pPr>
              <a:defRPr sz="2500"/>
            </a:lvl1pPr>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Sammenligning">
    <p:bg>
      <p:bgRef idx="1001">
        <a:schemeClr val="bg2"/>
      </p:bgRef>
    </p:bg>
    <p:spTree>
      <p:nvGrpSpPr>
        <p:cNvPr id="1" name=""/>
        <p:cNvGrpSpPr/>
        <p:nvPr/>
      </p:nvGrpSpPr>
      <p:grpSpPr>
        <a:xfrm>
          <a:off x="0" y="0"/>
          <a:ext cx="0" cy="0"/>
          <a:chOff x="0" y="0"/>
          <a:chExt cx="0" cy="0"/>
        </a:xfrm>
      </p:grpSpPr>
      <p:sp>
        <p:nvSpPr>
          <p:cNvPr id="10" name="Rett linje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ktangel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ktangel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ktangel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ktangel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ktangel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ktangel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Plassholder for teks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b-NO" smtClean="0"/>
              <a:t>Klikk for å redigere tekststiler i malen</a:t>
            </a:r>
          </a:p>
        </p:txBody>
      </p:sp>
      <p:sp>
        <p:nvSpPr>
          <p:cNvPr id="4" name="Plassholder for teks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nb-NO" smtClean="0"/>
              <a:t>Klikk for å redigere tekststiler i malen</a:t>
            </a:r>
          </a:p>
        </p:txBody>
      </p:sp>
      <p:sp>
        <p:nvSpPr>
          <p:cNvPr id="7" name="Plassholder for dato 6"/>
          <p:cNvSpPr>
            <a:spLocks noGrp="1"/>
          </p:cNvSpPr>
          <p:nvPr>
            <p:ph type="dt" sz="half" idx="10"/>
          </p:nvPr>
        </p:nvSpPr>
        <p:spPr/>
        <p:txBody>
          <a:bodyPr/>
          <a:lstStyle/>
          <a:p>
            <a:fld id="{1F0E389B-6D73-432C-8B55-903FDADAFD2B}" type="datetimeFigureOut">
              <a:rPr lang="nb-NO" smtClean="0"/>
              <a:t>01.11.2013</a:t>
            </a:fld>
            <a:endParaRPr lang="nb-NO"/>
          </a:p>
        </p:txBody>
      </p:sp>
      <p:sp>
        <p:nvSpPr>
          <p:cNvPr id="8" name="Plassholder for bunntekst 7"/>
          <p:cNvSpPr>
            <a:spLocks noGrp="1"/>
          </p:cNvSpPr>
          <p:nvPr>
            <p:ph type="ftr" sz="quarter" idx="11"/>
          </p:nvPr>
        </p:nvSpPr>
        <p:spPr>
          <a:xfrm>
            <a:off x="304800" y="6409944"/>
            <a:ext cx="3581400" cy="365760"/>
          </a:xfrm>
        </p:spPr>
        <p:txBody>
          <a:bodyPr/>
          <a:lstStyle/>
          <a:p>
            <a:endParaRPr lang="nb-NO"/>
          </a:p>
        </p:txBody>
      </p:sp>
      <p:sp>
        <p:nvSpPr>
          <p:cNvPr id="15" name="Rett linje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ktangel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Plassholder for innhold 23"/>
          <p:cNvSpPr>
            <a:spLocks noGrp="1"/>
          </p:cNvSpPr>
          <p:nvPr>
            <p:ph sz="quarter" idx="2"/>
          </p:nvPr>
        </p:nvSpPr>
        <p:spPr>
          <a:xfrm>
            <a:off x="301752" y="2471383"/>
            <a:ext cx="4041648" cy="3818404"/>
          </a:xfrm>
        </p:spPr>
        <p:txBody>
          <a:bodyPr/>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26" name="Plassholder for innhold 25"/>
          <p:cNvSpPr>
            <a:spLocks noGrp="1"/>
          </p:cNvSpPr>
          <p:nvPr>
            <p:ph sz="quarter" idx="4"/>
          </p:nvPr>
        </p:nvSpPr>
        <p:spPr>
          <a:xfrm>
            <a:off x="4800600" y="2471383"/>
            <a:ext cx="4038600" cy="3822192"/>
          </a:xfrm>
        </p:spPr>
        <p:txBody>
          <a:bodyPr/>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lassholder for lysbildenummer 8"/>
          <p:cNvSpPr>
            <a:spLocks noGrp="1"/>
          </p:cNvSpPr>
          <p:nvPr>
            <p:ph type="sldNum" sz="quarter" idx="12"/>
          </p:nvPr>
        </p:nvSpPr>
        <p:spPr>
          <a:xfrm>
            <a:off x="4343400" y="1042416"/>
            <a:ext cx="457200" cy="441325"/>
          </a:xfrm>
        </p:spPr>
        <p:txBody>
          <a:bodyPr/>
          <a:lstStyle>
            <a:lvl1pPr algn="ctr">
              <a:defRPr/>
            </a:lvl1pPr>
          </a:lstStyle>
          <a:p>
            <a:fld id="{0AB020F6-40AE-43CF-B044-1A922F507870}" type="slidenum">
              <a:rPr lang="nb-NO" smtClean="0"/>
              <a:t>‹Nr.›</a:t>
            </a:fld>
            <a:endParaRPr lang="nb-NO"/>
          </a:p>
        </p:txBody>
      </p:sp>
      <p:sp>
        <p:nvSpPr>
          <p:cNvPr id="23" name="Tittel 22"/>
          <p:cNvSpPr>
            <a:spLocks noGrp="1"/>
          </p:cNvSpPr>
          <p:nvPr>
            <p:ph type="title"/>
          </p:nvPr>
        </p:nvSpPr>
        <p:spPr/>
        <p:txBody>
          <a:bodyPr rtlCol="0" anchor="b" anchorCtr="0"/>
          <a:lstStyle/>
          <a:p>
            <a:r>
              <a:rPr kumimoji="0" lang="nb-NO" smtClean="0"/>
              <a:t>Klikk for å redigere tittelstil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kumimoji="0" lang="nb-NO" smtClean="0"/>
              <a:t>Klikk for å redigere tittelstil</a:t>
            </a:r>
            <a:endParaRPr kumimoji="0" lang="en-US"/>
          </a:p>
        </p:txBody>
      </p:sp>
      <p:sp>
        <p:nvSpPr>
          <p:cNvPr id="3" name="Plassholder for dato 2"/>
          <p:cNvSpPr>
            <a:spLocks noGrp="1"/>
          </p:cNvSpPr>
          <p:nvPr>
            <p:ph type="dt" sz="half" idx="10"/>
          </p:nvPr>
        </p:nvSpPr>
        <p:spPr/>
        <p:txBody>
          <a:bodyPr/>
          <a:lstStyle/>
          <a:p>
            <a:fld id="{1F0E389B-6D73-432C-8B55-903FDADAFD2B}" type="datetimeFigureOut">
              <a:rPr lang="nb-NO" smtClean="0"/>
              <a:t>01.11.2013</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a:xfrm>
            <a:off x="4343400" y="1036020"/>
            <a:ext cx="457200" cy="441325"/>
          </a:xfrm>
        </p:spPr>
        <p:txBody>
          <a:bodyPr/>
          <a:lstStyle/>
          <a:p>
            <a:fld id="{0AB020F6-40AE-43CF-B044-1A922F507870}" type="slidenum">
              <a:rPr lang="nb-NO" smtClean="0"/>
              <a:t>‹Nr.›</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
        <p:nvSpPr>
          <p:cNvPr id="7" name="Rektangel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ktangel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ktangel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ktangel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ktangel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ktangel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Plassholder for dato 1"/>
          <p:cNvSpPr>
            <a:spLocks noGrp="1"/>
          </p:cNvSpPr>
          <p:nvPr>
            <p:ph type="dt" sz="half" idx="10"/>
          </p:nvPr>
        </p:nvSpPr>
        <p:spPr/>
        <p:txBody>
          <a:bodyPr/>
          <a:lstStyle/>
          <a:p>
            <a:fld id="{1F0E389B-6D73-432C-8B55-903FDADAFD2B}" type="datetimeFigureOut">
              <a:rPr lang="nb-NO" smtClean="0"/>
              <a:t>01.11.2013</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AB020F6-40AE-43CF-B044-1A922F507870}" type="slidenum">
              <a:rPr lang="nb-NO" smtClean="0"/>
              <a:t>‹Nr.›</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hold med tekst">
    <p:bg>
      <p:bgRef idx="1001">
        <a:schemeClr val="bg1"/>
      </p:bgRef>
    </p:bg>
    <p:spTree>
      <p:nvGrpSpPr>
        <p:cNvPr id="1" name=""/>
        <p:cNvGrpSpPr/>
        <p:nvPr/>
      </p:nvGrpSpPr>
      <p:grpSpPr>
        <a:xfrm>
          <a:off x="0" y="0"/>
          <a:ext cx="0" cy="0"/>
          <a:chOff x="0" y="0"/>
          <a:chExt cx="0" cy="0"/>
        </a:xfrm>
      </p:grpSpPr>
      <p:sp>
        <p:nvSpPr>
          <p:cNvPr id="19" name="Rektangel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ktangel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ktangel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ktangel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ktangel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ktangel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nb-NO" smtClean="0"/>
              <a:t>Klikk for å redigere tittelstil</a:t>
            </a:r>
            <a:endParaRPr kumimoji="0" lang="en-US"/>
          </a:p>
        </p:txBody>
      </p:sp>
      <p:sp>
        <p:nvSpPr>
          <p:cNvPr id="3" name="Plassholder for teks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nb-NO" smtClean="0"/>
              <a:t>Klikk for å redigere tekststiler i malen</a:t>
            </a:r>
          </a:p>
        </p:txBody>
      </p:sp>
      <p:sp>
        <p:nvSpPr>
          <p:cNvPr id="8" name="Rektangel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tt linje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Plassholder for innhold 19"/>
          <p:cNvSpPr>
            <a:spLocks noGrp="1"/>
          </p:cNvSpPr>
          <p:nvPr>
            <p:ph sz="quarter" idx="1"/>
          </p:nvPr>
        </p:nvSpPr>
        <p:spPr>
          <a:xfrm>
            <a:off x="3124200" y="685800"/>
            <a:ext cx="5638800" cy="5410200"/>
          </a:xfrm>
        </p:spPr>
        <p:txBody>
          <a:bodyPr/>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Plassholder for lysbildenumm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AB020F6-40AE-43CF-B044-1A922F507870}" type="slidenum">
              <a:rPr lang="nb-NO" smtClean="0"/>
              <a:t>‹Nr.›</a:t>
            </a:fld>
            <a:endParaRPr lang="nb-NO"/>
          </a:p>
        </p:txBody>
      </p:sp>
      <p:sp>
        <p:nvSpPr>
          <p:cNvPr id="21" name="Rektangel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Plassholder for dato 4"/>
          <p:cNvSpPr>
            <a:spLocks noGrp="1"/>
          </p:cNvSpPr>
          <p:nvPr>
            <p:ph type="dt" sz="half" idx="10"/>
          </p:nvPr>
        </p:nvSpPr>
        <p:spPr/>
        <p:txBody>
          <a:bodyPr/>
          <a:lstStyle/>
          <a:p>
            <a:fld id="{1F0E389B-6D73-432C-8B55-903FDADAFD2B}" type="datetimeFigureOut">
              <a:rPr lang="nb-NO" smtClean="0"/>
              <a:t>01.11.2013</a:t>
            </a:fld>
            <a:endParaRPr lang="nb-NO"/>
          </a:p>
        </p:txBody>
      </p:sp>
      <p:sp>
        <p:nvSpPr>
          <p:cNvPr id="6" name="Plassholder for bunntekst 5"/>
          <p:cNvSpPr>
            <a:spLocks noGrp="1"/>
          </p:cNvSpPr>
          <p:nvPr>
            <p:ph type="ftr" sz="quarter" idx="11"/>
          </p:nvPr>
        </p:nvSpPr>
        <p:spPr>
          <a:xfrm>
            <a:off x="301752" y="6410848"/>
            <a:ext cx="3383280" cy="365760"/>
          </a:xfrm>
        </p:spPr>
        <p:txBody>
          <a:bodyPr/>
          <a:lstStyle/>
          <a:p>
            <a:endParaRPr lang="nb-N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tekst">
    <p:spTree>
      <p:nvGrpSpPr>
        <p:cNvPr id="1" name=""/>
        <p:cNvGrpSpPr/>
        <p:nvPr/>
      </p:nvGrpSpPr>
      <p:grpSpPr>
        <a:xfrm>
          <a:off x="0" y="0"/>
          <a:ext cx="0" cy="0"/>
          <a:chOff x="0" y="0"/>
          <a:chExt cx="0" cy="0"/>
        </a:xfrm>
      </p:grpSpPr>
      <p:sp>
        <p:nvSpPr>
          <p:cNvPr id="21" name="Rett linje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ktangel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ktangel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ktangel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ktangel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ktangel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ktangel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ktangel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Plassholder for lysbildenummer 6"/>
          <p:cNvSpPr>
            <a:spLocks noGrp="1"/>
          </p:cNvSpPr>
          <p:nvPr>
            <p:ph type="sldNum" sz="quarter" idx="12"/>
          </p:nvPr>
        </p:nvSpPr>
        <p:spPr>
          <a:xfrm>
            <a:off x="1371600" y="312738"/>
            <a:ext cx="457200" cy="441325"/>
          </a:xfrm>
        </p:spPr>
        <p:txBody>
          <a:bodyPr/>
          <a:lstStyle/>
          <a:p>
            <a:fld id="{0AB020F6-40AE-43CF-B044-1A922F507870}" type="slidenum">
              <a:rPr lang="nb-NO" smtClean="0"/>
              <a:t>‹Nr.›</a:t>
            </a:fld>
            <a:endParaRPr lang="nb-NO"/>
          </a:p>
        </p:txBody>
      </p:sp>
      <p:sp>
        <p:nvSpPr>
          <p:cNvPr id="2" name="Tit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nb-NO" smtClean="0"/>
              <a:t>Klikk for å redigere tittelstil</a:t>
            </a:r>
            <a:endParaRPr kumimoji="0" lang="en-US"/>
          </a:p>
        </p:txBody>
      </p:sp>
      <p:sp>
        <p:nvSpPr>
          <p:cNvPr id="3" name="Plassholder for bilde 2"/>
          <p:cNvSpPr>
            <a:spLocks noGrp="1"/>
          </p:cNvSpPr>
          <p:nvPr>
            <p:ph type="pic" idx="1"/>
          </p:nvPr>
        </p:nvSpPr>
        <p:spPr>
          <a:xfrm>
            <a:off x="3000375" y="609600"/>
            <a:ext cx="5867400" cy="4267200"/>
          </a:xfrm>
        </p:spPr>
        <p:txBody>
          <a:bodyPr/>
          <a:lstStyle>
            <a:lvl1pPr marL="0" indent="0">
              <a:buNone/>
              <a:defRPr sz="3200"/>
            </a:lvl1pPr>
          </a:lstStyle>
          <a:p>
            <a:r>
              <a:rPr kumimoji="0" lang="nb-NO" smtClean="0"/>
              <a:t>Klikk ikonet for å legge til et bilde</a:t>
            </a:r>
            <a:endParaRPr kumimoji="0" lang="en-US" dirty="0"/>
          </a:p>
        </p:txBody>
      </p:sp>
      <p:sp>
        <p:nvSpPr>
          <p:cNvPr id="4" name="Plassholder for teks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nb-NO" smtClean="0"/>
              <a:t>Klikk for å redigere tekststiler i malen</a:t>
            </a:r>
          </a:p>
        </p:txBody>
      </p:sp>
      <p:sp>
        <p:nvSpPr>
          <p:cNvPr id="22" name="Rektangel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Plassholder for dato 4"/>
          <p:cNvSpPr>
            <a:spLocks noGrp="1"/>
          </p:cNvSpPr>
          <p:nvPr>
            <p:ph type="dt" sz="half" idx="10"/>
          </p:nvPr>
        </p:nvSpPr>
        <p:spPr>
          <a:xfrm>
            <a:off x="5788152" y="6404984"/>
            <a:ext cx="3044952" cy="365760"/>
          </a:xfrm>
        </p:spPr>
        <p:txBody>
          <a:bodyPr/>
          <a:lstStyle/>
          <a:p>
            <a:fld id="{1F0E389B-6D73-432C-8B55-903FDADAFD2B}" type="datetimeFigureOut">
              <a:rPr lang="nb-NO" smtClean="0"/>
              <a:t>01.11.2013</a:t>
            </a:fld>
            <a:endParaRPr lang="nb-NO"/>
          </a:p>
        </p:txBody>
      </p:sp>
      <p:sp>
        <p:nvSpPr>
          <p:cNvPr id="6" name="Plassholder for bunntekst 5"/>
          <p:cNvSpPr>
            <a:spLocks noGrp="1"/>
          </p:cNvSpPr>
          <p:nvPr>
            <p:ph type="ftr" sz="quarter" idx="11"/>
          </p:nvPr>
        </p:nvSpPr>
        <p:spPr>
          <a:xfrm>
            <a:off x="301752" y="6410848"/>
            <a:ext cx="3584448" cy="365760"/>
          </a:xfrm>
        </p:spPr>
        <p:txBody>
          <a:bodyPr/>
          <a:lstStyle/>
          <a:p>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ktangel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ktangel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ktangel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ktangel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ktangel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Plassholder for dato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F0E389B-6D73-432C-8B55-903FDADAFD2B}" type="datetimeFigureOut">
              <a:rPr lang="nb-NO" smtClean="0"/>
              <a:t>01.11.2013</a:t>
            </a:fld>
            <a:endParaRPr lang="nb-NO"/>
          </a:p>
        </p:txBody>
      </p:sp>
      <p:sp>
        <p:nvSpPr>
          <p:cNvPr id="3" name="Plassholder for bunntekst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nb-NO"/>
          </a:p>
        </p:txBody>
      </p:sp>
      <p:sp>
        <p:nvSpPr>
          <p:cNvPr id="8" name="Rektangel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tt linje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Plassholder for lysbildenumm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AB020F6-40AE-43CF-B044-1A922F507870}" type="slidenum">
              <a:rPr lang="nb-NO" smtClean="0"/>
              <a:t>‹Nr.›</a:t>
            </a:fld>
            <a:endParaRPr lang="nb-NO"/>
          </a:p>
        </p:txBody>
      </p:sp>
      <p:sp>
        <p:nvSpPr>
          <p:cNvPr id="22" name="Plassholder for tittel 21"/>
          <p:cNvSpPr>
            <a:spLocks noGrp="1"/>
          </p:cNvSpPr>
          <p:nvPr>
            <p:ph type="title"/>
          </p:nvPr>
        </p:nvSpPr>
        <p:spPr>
          <a:xfrm>
            <a:off x="301752" y="228600"/>
            <a:ext cx="8534400" cy="758952"/>
          </a:xfrm>
          <a:prstGeom prst="rect">
            <a:avLst/>
          </a:prstGeom>
        </p:spPr>
        <p:txBody>
          <a:bodyPr vert="horz" anchor="b">
            <a:normAutofit/>
          </a:bodyPr>
          <a:lstStyle/>
          <a:p>
            <a:r>
              <a:rPr kumimoji="0" lang="nb-NO" smtClean="0"/>
              <a:t>Klikk for å redigere tittelstil</a:t>
            </a:r>
            <a:endParaRPr kumimoji="0" lang="en-US"/>
          </a:p>
        </p:txBody>
      </p:sp>
      <p:sp>
        <p:nvSpPr>
          <p:cNvPr id="13" name="Plassholder for teks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nb-NO" smtClean="0"/>
              <a:t>Klikk for å redigere tekststiler i malen</a:t>
            </a:r>
          </a:p>
          <a:p>
            <a:pPr lvl="1" eaLnBrk="1" latinLnBrk="0" hangingPunct="1"/>
            <a:r>
              <a:rPr kumimoji="0" lang="nb-NO" smtClean="0"/>
              <a:t>Andre nivå</a:t>
            </a:r>
          </a:p>
          <a:p>
            <a:pPr lvl="2" eaLnBrk="1" latinLnBrk="0" hangingPunct="1"/>
            <a:r>
              <a:rPr kumimoji="0" lang="nb-NO" smtClean="0"/>
              <a:t>Tredje nivå</a:t>
            </a:r>
          </a:p>
          <a:p>
            <a:pPr lvl="3" eaLnBrk="1" latinLnBrk="0" hangingPunct="1"/>
            <a:r>
              <a:rPr kumimoji="0" lang="nb-NO" smtClean="0"/>
              <a:t>Fjerde nivå</a:t>
            </a:r>
          </a:p>
          <a:p>
            <a:pPr lvl="4" eaLnBrk="1" latinLnBrk="0" hangingPunct="1"/>
            <a:r>
              <a:rPr kumimoji="0" lang="nb-NO" smtClean="0"/>
              <a:t>Femte nivå</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ssholder for tekst 5"/>
          <p:cNvSpPr>
            <a:spLocks noGrp="1"/>
          </p:cNvSpPr>
          <p:nvPr>
            <p:ph type="subTitle" idx="1"/>
          </p:nvPr>
        </p:nvSpPr>
        <p:spPr/>
        <p:txBody>
          <a:bodyPr/>
          <a:lstStyle/>
          <a:p>
            <a:endParaRPr lang="nb-NO" smtClean="0"/>
          </a:p>
          <a:p>
            <a:r>
              <a:rPr lang="nb-NO" smtClean="0"/>
              <a:t>Kaisa Maliniemi</a:t>
            </a:r>
          </a:p>
          <a:p>
            <a:r>
              <a:rPr lang="nb-NO" smtClean="0"/>
              <a:t>Pirjo Paavalniemi</a:t>
            </a:r>
          </a:p>
          <a:p>
            <a:endParaRPr lang="nb-NO"/>
          </a:p>
          <a:p>
            <a:r>
              <a:rPr lang="nb-NO" sz="1400" smtClean="0"/>
              <a:t>The Kven Institute in Norway</a:t>
            </a:r>
          </a:p>
        </p:txBody>
      </p:sp>
      <p:sp>
        <p:nvSpPr>
          <p:cNvPr id="7" name="Tittel 6"/>
          <p:cNvSpPr>
            <a:spLocks noGrp="1"/>
          </p:cNvSpPr>
          <p:nvPr>
            <p:ph type="ctrTitle"/>
          </p:nvPr>
        </p:nvSpPr>
        <p:spPr/>
        <p:txBody>
          <a:bodyPr/>
          <a:lstStyle/>
          <a:p>
            <a:r>
              <a:rPr lang="nb-NO" smtClean="0"/>
              <a:t>Traditional songs and plays of the Kvens in Norway</a:t>
            </a:r>
            <a:endParaRPr lang="nb-NO"/>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4613076"/>
            <a:ext cx="1944216" cy="9248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descr="C:\Users\NKF\Desktop\shapeimage_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9912" y="4599519"/>
            <a:ext cx="1661794" cy="9383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NKF\Desktop\logove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75656" y="4753492"/>
            <a:ext cx="1800200" cy="507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980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Traditional songs in Kven</a:t>
            </a:r>
            <a:endParaRPr lang="nb-NO"/>
          </a:p>
        </p:txBody>
      </p:sp>
      <p:sp>
        <p:nvSpPr>
          <p:cNvPr id="3" name="Plassholder for innhold 2"/>
          <p:cNvSpPr>
            <a:spLocks noGrp="1"/>
          </p:cNvSpPr>
          <p:nvPr>
            <p:ph sz="quarter" idx="1"/>
          </p:nvPr>
        </p:nvSpPr>
        <p:spPr/>
        <p:txBody>
          <a:bodyPr/>
          <a:lstStyle/>
          <a:p>
            <a:r>
              <a:rPr lang="nb-NO" dirty="0" smtClean="0"/>
              <a:t>«</a:t>
            </a:r>
            <a:r>
              <a:rPr lang="nb-NO" dirty="0" err="1" smtClean="0"/>
              <a:t>Hyvän</a:t>
            </a:r>
            <a:r>
              <a:rPr lang="nb-NO" dirty="0" smtClean="0"/>
              <a:t> </a:t>
            </a:r>
            <a:r>
              <a:rPr lang="nb-NO" dirty="0" err="1" smtClean="0"/>
              <a:t>illan</a:t>
            </a:r>
            <a:r>
              <a:rPr lang="nb-NO" dirty="0" smtClean="0"/>
              <a:t>»</a:t>
            </a:r>
          </a:p>
          <a:p>
            <a:r>
              <a:rPr lang="nb-NO" dirty="0" smtClean="0"/>
              <a:t>«</a:t>
            </a:r>
            <a:r>
              <a:rPr lang="nb-NO" dirty="0" err="1" smtClean="0"/>
              <a:t>Kođonu</a:t>
            </a:r>
            <a:r>
              <a:rPr lang="nb-NO" dirty="0" smtClean="0"/>
              <a:t> </a:t>
            </a:r>
            <a:r>
              <a:rPr lang="nb-NO" dirty="0" err="1" smtClean="0"/>
              <a:t>loru</a:t>
            </a:r>
            <a:r>
              <a:rPr lang="nb-NO" dirty="0" smtClean="0"/>
              <a:t>»</a:t>
            </a:r>
          </a:p>
          <a:p>
            <a:r>
              <a:rPr lang="nb-NO" dirty="0" err="1" smtClean="0"/>
              <a:t>We</a:t>
            </a:r>
            <a:r>
              <a:rPr lang="nb-NO" dirty="0" smtClean="0"/>
              <a:t> </a:t>
            </a:r>
            <a:r>
              <a:rPr lang="nb-NO" dirty="0" err="1" smtClean="0"/>
              <a:t>choose</a:t>
            </a:r>
            <a:r>
              <a:rPr lang="nb-NO" dirty="0" smtClean="0"/>
              <a:t> </a:t>
            </a:r>
            <a:r>
              <a:rPr lang="nb-NO" dirty="0" err="1" smtClean="0"/>
              <a:t>these</a:t>
            </a:r>
            <a:r>
              <a:rPr lang="nb-NO" dirty="0" smtClean="0"/>
              <a:t> </a:t>
            </a:r>
            <a:r>
              <a:rPr lang="nb-NO" dirty="0" err="1" smtClean="0"/>
              <a:t>songs</a:t>
            </a:r>
            <a:r>
              <a:rPr lang="nb-NO" dirty="0" smtClean="0"/>
              <a:t> </a:t>
            </a:r>
            <a:r>
              <a:rPr lang="nb-NO" dirty="0" err="1" smtClean="0"/>
              <a:t>because</a:t>
            </a:r>
            <a:r>
              <a:rPr lang="nb-NO" dirty="0" smtClean="0"/>
              <a:t> </a:t>
            </a:r>
            <a:r>
              <a:rPr lang="nb-NO" dirty="0" err="1" smtClean="0"/>
              <a:t>they</a:t>
            </a:r>
            <a:r>
              <a:rPr lang="nb-NO" dirty="0" smtClean="0"/>
              <a:t> shows </a:t>
            </a:r>
            <a:r>
              <a:rPr lang="nb-NO" dirty="0" err="1" smtClean="0"/>
              <a:t>how</a:t>
            </a:r>
            <a:r>
              <a:rPr lang="nb-NO" dirty="0" smtClean="0"/>
              <a:t> </a:t>
            </a:r>
            <a:r>
              <a:rPr lang="nb-NO" dirty="0" err="1" smtClean="0"/>
              <a:t>we</a:t>
            </a:r>
            <a:r>
              <a:rPr lang="nb-NO" dirty="0" smtClean="0"/>
              <a:t> </a:t>
            </a:r>
            <a:r>
              <a:rPr lang="nb-NO" dirty="0" err="1" smtClean="0"/>
              <a:t>can</a:t>
            </a:r>
            <a:r>
              <a:rPr lang="nb-NO" dirty="0" smtClean="0"/>
              <a:t> </a:t>
            </a:r>
            <a:r>
              <a:rPr lang="nb-NO" dirty="0" err="1" smtClean="0"/>
              <a:t>use</a:t>
            </a:r>
            <a:r>
              <a:rPr lang="nb-NO" dirty="0" smtClean="0"/>
              <a:t> </a:t>
            </a:r>
            <a:r>
              <a:rPr lang="nb-NO" dirty="0" err="1" smtClean="0"/>
              <a:t>traditional</a:t>
            </a:r>
            <a:r>
              <a:rPr lang="nb-NO" dirty="0" smtClean="0"/>
              <a:t> materials in </a:t>
            </a:r>
            <a:r>
              <a:rPr lang="nb-NO" dirty="0" err="1" smtClean="0"/>
              <a:t>new</a:t>
            </a:r>
            <a:r>
              <a:rPr lang="nb-NO" dirty="0" smtClean="0"/>
              <a:t> </a:t>
            </a:r>
            <a:r>
              <a:rPr lang="nb-NO" dirty="0" err="1" smtClean="0"/>
              <a:t>contexts</a:t>
            </a:r>
            <a:endParaRPr lang="nb-NO" dirty="0" smtClean="0"/>
          </a:p>
          <a:p>
            <a:r>
              <a:rPr lang="nb-NO" dirty="0" smtClean="0"/>
              <a:t>One </a:t>
            </a:r>
            <a:r>
              <a:rPr lang="nb-NO" dirty="0" err="1" smtClean="0"/>
              <a:t>of</a:t>
            </a:r>
            <a:r>
              <a:rPr lang="nb-NO" dirty="0" smtClean="0"/>
              <a:t> </a:t>
            </a:r>
            <a:r>
              <a:rPr lang="nb-NO" dirty="0" err="1" smtClean="0"/>
              <a:t>them</a:t>
            </a:r>
            <a:r>
              <a:rPr lang="nb-NO" dirty="0" smtClean="0"/>
              <a:t> is a </a:t>
            </a:r>
            <a:r>
              <a:rPr lang="nb-NO" dirty="0" err="1" smtClean="0"/>
              <a:t>music</a:t>
            </a:r>
            <a:r>
              <a:rPr lang="nb-NO" dirty="0" smtClean="0"/>
              <a:t> video og </a:t>
            </a:r>
            <a:r>
              <a:rPr lang="nb-NO" dirty="0" err="1" smtClean="0"/>
              <a:t>the</a:t>
            </a:r>
            <a:r>
              <a:rPr lang="nb-NO" dirty="0" smtClean="0"/>
              <a:t> </a:t>
            </a:r>
            <a:r>
              <a:rPr lang="nb-NO" dirty="0" err="1" smtClean="0"/>
              <a:t>other</a:t>
            </a:r>
            <a:r>
              <a:rPr lang="nb-NO" dirty="0" smtClean="0"/>
              <a:t> </a:t>
            </a:r>
            <a:r>
              <a:rPr lang="nb-NO" dirty="0" err="1" smtClean="0"/>
              <a:t>one</a:t>
            </a:r>
            <a:r>
              <a:rPr lang="nb-NO" dirty="0" smtClean="0"/>
              <a:t> is from a </a:t>
            </a:r>
            <a:r>
              <a:rPr lang="nb-NO" dirty="0" err="1" smtClean="0"/>
              <a:t>theater</a:t>
            </a:r>
            <a:r>
              <a:rPr lang="nb-NO" dirty="0" smtClean="0"/>
              <a:t> </a:t>
            </a:r>
            <a:r>
              <a:rPr lang="nb-NO" dirty="0" err="1" smtClean="0"/>
              <a:t>performance</a:t>
            </a:r>
            <a:r>
              <a:rPr lang="nb-NO" dirty="0" smtClean="0"/>
              <a:t> </a:t>
            </a:r>
          </a:p>
          <a:p>
            <a:r>
              <a:rPr lang="nb-NO" dirty="0" err="1" smtClean="0"/>
              <a:t>They</a:t>
            </a:r>
            <a:r>
              <a:rPr lang="nb-NO" dirty="0" smtClean="0"/>
              <a:t> show </a:t>
            </a:r>
            <a:r>
              <a:rPr lang="nb-NO" dirty="0" err="1" smtClean="0"/>
              <a:t>us</a:t>
            </a:r>
            <a:r>
              <a:rPr lang="nb-NO" dirty="0" smtClean="0"/>
              <a:t> </a:t>
            </a:r>
            <a:r>
              <a:rPr lang="nb-NO" dirty="0" err="1" smtClean="0"/>
              <a:t>how</a:t>
            </a:r>
            <a:r>
              <a:rPr lang="nb-NO" dirty="0" smtClean="0"/>
              <a:t> </a:t>
            </a:r>
            <a:r>
              <a:rPr lang="nb-NO" dirty="0" err="1" smtClean="0"/>
              <a:t>young</a:t>
            </a:r>
            <a:r>
              <a:rPr lang="nb-NO" dirty="0" smtClean="0"/>
              <a:t> </a:t>
            </a:r>
            <a:r>
              <a:rPr lang="nb-NO" dirty="0" err="1" smtClean="0"/>
              <a:t>people</a:t>
            </a:r>
            <a:r>
              <a:rPr lang="nb-NO" dirty="0" smtClean="0"/>
              <a:t> </a:t>
            </a:r>
            <a:r>
              <a:rPr lang="nb-NO" dirty="0" err="1" smtClean="0"/>
              <a:t>can</a:t>
            </a:r>
            <a:r>
              <a:rPr lang="nb-NO" dirty="0" smtClean="0"/>
              <a:t> be </a:t>
            </a:r>
            <a:r>
              <a:rPr lang="nb-NO" dirty="0" err="1" smtClean="0"/>
              <a:t>interested</a:t>
            </a:r>
            <a:r>
              <a:rPr lang="nb-NO" dirty="0" smtClean="0"/>
              <a:t> in an </a:t>
            </a:r>
            <a:r>
              <a:rPr lang="nb-NO" dirty="0" err="1" smtClean="0"/>
              <a:t>old</a:t>
            </a:r>
            <a:r>
              <a:rPr lang="nb-NO" dirty="0" smtClean="0"/>
              <a:t> </a:t>
            </a:r>
            <a:r>
              <a:rPr lang="nb-NO" dirty="0" err="1" smtClean="0"/>
              <a:t>traditional</a:t>
            </a:r>
            <a:r>
              <a:rPr lang="nb-NO" dirty="0" smtClean="0"/>
              <a:t>  </a:t>
            </a:r>
            <a:r>
              <a:rPr lang="nb-NO" dirty="0" err="1" smtClean="0"/>
              <a:t>cultural</a:t>
            </a:r>
            <a:r>
              <a:rPr lang="nb-NO" dirty="0" smtClean="0"/>
              <a:t> </a:t>
            </a:r>
            <a:r>
              <a:rPr lang="nb-NO" dirty="0" err="1" smtClean="0"/>
              <a:t>heritage</a:t>
            </a:r>
            <a:endParaRPr lang="nb-NO" dirty="0" smtClean="0"/>
          </a:p>
        </p:txBody>
      </p:sp>
    </p:spTree>
    <p:extLst>
      <p:ext uri="{BB962C8B-B14F-4D97-AF65-F5344CB8AC3E}">
        <p14:creationId xmlns:p14="http://schemas.microsoft.com/office/powerpoint/2010/main" val="1784583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Kađonu</a:t>
            </a:r>
            <a:r>
              <a:rPr lang="nb-NO" dirty="0" smtClean="0"/>
              <a:t> </a:t>
            </a:r>
            <a:r>
              <a:rPr lang="nb-NO" dirty="0" err="1" smtClean="0"/>
              <a:t>loru</a:t>
            </a:r>
            <a:r>
              <a:rPr lang="en-US" dirty="0"/>
              <a:t> </a:t>
            </a:r>
            <a:r>
              <a:rPr lang="en-US" dirty="0" smtClean="0"/>
              <a:t>- The </a:t>
            </a:r>
            <a:r>
              <a:rPr lang="en-US" dirty="0"/>
              <a:t>forgotten rigmarole</a:t>
            </a:r>
            <a:endParaRPr lang="nb-NO" dirty="0"/>
          </a:p>
        </p:txBody>
      </p:sp>
      <p:sp>
        <p:nvSpPr>
          <p:cNvPr id="3" name="Plassholder for innhold 2"/>
          <p:cNvSpPr>
            <a:spLocks noGrp="1"/>
          </p:cNvSpPr>
          <p:nvPr>
            <p:ph sz="quarter" idx="1"/>
          </p:nvPr>
        </p:nvSpPr>
        <p:spPr>
          <a:xfrm>
            <a:off x="301752" y="1527048"/>
            <a:ext cx="8503920" cy="4926288"/>
          </a:xfrm>
        </p:spPr>
        <p:txBody>
          <a:bodyPr>
            <a:normAutofit fontScale="92500" lnSpcReduction="20000"/>
          </a:bodyPr>
          <a:lstStyle/>
          <a:p>
            <a:r>
              <a:rPr lang="en-US" dirty="0" smtClean="0"/>
              <a:t>The </a:t>
            </a:r>
            <a:r>
              <a:rPr lang="en-US" dirty="0"/>
              <a:t>song is based on the film “</a:t>
            </a:r>
            <a:r>
              <a:rPr lang="en-US" dirty="0" err="1"/>
              <a:t>Karine</a:t>
            </a:r>
            <a:r>
              <a:rPr lang="en-US" dirty="0"/>
              <a:t> and forgotten rigmarole</a:t>
            </a:r>
            <a:r>
              <a:rPr lang="en-US" dirty="0" smtClean="0"/>
              <a:t>” </a:t>
            </a:r>
            <a:r>
              <a:rPr lang="en-US" dirty="0"/>
              <a:t>made by </a:t>
            </a:r>
            <a:r>
              <a:rPr lang="en-US" dirty="0" err="1"/>
              <a:t>Arnstein</a:t>
            </a:r>
            <a:r>
              <a:rPr lang="en-US" dirty="0"/>
              <a:t> </a:t>
            </a:r>
            <a:r>
              <a:rPr lang="en-US" dirty="0" err="1"/>
              <a:t>Mikkelsen</a:t>
            </a:r>
            <a:r>
              <a:rPr lang="en-US" dirty="0"/>
              <a:t>, Monica Iren Hansen and </a:t>
            </a:r>
            <a:r>
              <a:rPr lang="en-US" dirty="0" err="1"/>
              <a:t>Ingvild</a:t>
            </a:r>
            <a:r>
              <a:rPr lang="en-US" dirty="0"/>
              <a:t> </a:t>
            </a:r>
            <a:r>
              <a:rPr lang="en-US" dirty="0" err="1" smtClean="0"/>
              <a:t>Haga</a:t>
            </a:r>
            <a:endParaRPr lang="en-US" dirty="0" smtClean="0"/>
          </a:p>
          <a:p>
            <a:r>
              <a:rPr lang="en-US" dirty="0" smtClean="0"/>
              <a:t> </a:t>
            </a:r>
            <a:r>
              <a:rPr lang="en-US" dirty="0"/>
              <a:t>The text </a:t>
            </a:r>
            <a:r>
              <a:rPr lang="en-US" dirty="0" smtClean="0"/>
              <a:t>of the song is </a:t>
            </a:r>
            <a:r>
              <a:rPr lang="en-US" dirty="0"/>
              <a:t>based on the </a:t>
            </a:r>
            <a:r>
              <a:rPr lang="en-US" dirty="0" smtClean="0"/>
              <a:t>old </a:t>
            </a:r>
            <a:r>
              <a:rPr lang="en-US" dirty="0"/>
              <a:t>nursery rhyme in </a:t>
            </a:r>
            <a:r>
              <a:rPr lang="en-US" dirty="0" err="1"/>
              <a:t>Kven</a:t>
            </a:r>
            <a:r>
              <a:rPr lang="en-US" dirty="0"/>
              <a:t> told by </a:t>
            </a:r>
            <a:r>
              <a:rPr lang="en-US" dirty="0" err="1"/>
              <a:t>Margrethe</a:t>
            </a:r>
            <a:r>
              <a:rPr lang="en-US" dirty="0"/>
              <a:t> </a:t>
            </a:r>
            <a:r>
              <a:rPr lang="en-US" dirty="0" err="1" smtClean="0"/>
              <a:t>Persen</a:t>
            </a:r>
            <a:r>
              <a:rPr lang="en-US" dirty="0" smtClean="0"/>
              <a:t>. </a:t>
            </a:r>
            <a:r>
              <a:rPr lang="en-US" dirty="0"/>
              <a:t>She was </a:t>
            </a:r>
            <a:r>
              <a:rPr lang="en-US" dirty="0" err="1"/>
              <a:t>Karine`s</a:t>
            </a:r>
            <a:r>
              <a:rPr lang="en-US" dirty="0"/>
              <a:t> </a:t>
            </a:r>
            <a:r>
              <a:rPr lang="en-US" dirty="0" smtClean="0"/>
              <a:t>grandmother</a:t>
            </a:r>
          </a:p>
          <a:p>
            <a:r>
              <a:rPr lang="en-US" dirty="0" err="1" smtClean="0"/>
              <a:t>Karine</a:t>
            </a:r>
            <a:r>
              <a:rPr lang="en-US" dirty="0" smtClean="0"/>
              <a:t> </a:t>
            </a:r>
            <a:r>
              <a:rPr lang="en-US" dirty="0" err="1"/>
              <a:t>Persen</a:t>
            </a:r>
            <a:r>
              <a:rPr lang="en-US" dirty="0"/>
              <a:t>  sings the song with </a:t>
            </a:r>
            <a:r>
              <a:rPr lang="en-US" dirty="0" smtClean="0"/>
              <a:t>her </a:t>
            </a:r>
            <a:r>
              <a:rPr lang="en-US" dirty="0"/>
              <a:t>friend </a:t>
            </a:r>
            <a:r>
              <a:rPr lang="en-US" err="1"/>
              <a:t>Kine</a:t>
            </a:r>
            <a:r>
              <a:rPr lang="en-US"/>
              <a:t> </a:t>
            </a:r>
            <a:r>
              <a:rPr lang="en-US" smtClean="0"/>
              <a:t>Johansen </a:t>
            </a:r>
            <a:endParaRPr lang="en-US" dirty="0" smtClean="0"/>
          </a:p>
          <a:p>
            <a:r>
              <a:rPr lang="en-US" dirty="0" smtClean="0"/>
              <a:t> </a:t>
            </a:r>
            <a:r>
              <a:rPr lang="en-US" dirty="0"/>
              <a:t>Music is made by </a:t>
            </a:r>
            <a:r>
              <a:rPr lang="en-US"/>
              <a:t>Harder </a:t>
            </a:r>
            <a:r>
              <a:rPr lang="en-US" smtClean="0"/>
              <a:t>Johansen </a:t>
            </a:r>
            <a:endParaRPr lang="en-US" dirty="0" smtClean="0"/>
          </a:p>
          <a:p>
            <a:r>
              <a:rPr lang="en-US" dirty="0" smtClean="0"/>
              <a:t>The video </a:t>
            </a:r>
            <a:r>
              <a:rPr lang="en-US" dirty="0"/>
              <a:t>is directed by </a:t>
            </a:r>
            <a:r>
              <a:rPr lang="en-US" dirty="0" err="1"/>
              <a:t>Kathrine</a:t>
            </a:r>
            <a:r>
              <a:rPr lang="en-US" dirty="0"/>
              <a:t> </a:t>
            </a:r>
            <a:r>
              <a:rPr lang="en-US" dirty="0" err="1"/>
              <a:t>Ulstein</a:t>
            </a:r>
            <a:r>
              <a:rPr lang="en-US" dirty="0"/>
              <a:t> </a:t>
            </a:r>
            <a:r>
              <a:rPr lang="en-US" dirty="0" err="1"/>
              <a:t>og</a:t>
            </a:r>
            <a:r>
              <a:rPr lang="en-US" dirty="0"/>
              <a:t> </a:t>
            </a:r>
            <a:r>
              <a:rPr lang="en-US"/>
              <a:t>Trine </a:t>
            </a:r>
            <a:r>
              <a:rPr lang="en-US" smtClean="0"/>
              <a:t>Strømberg</a:t>
            </a:r>
          </a:p>
          <a:p>
            <a:r>
              <a:rPr lang="en-US"/>
              <a:t>On </a:t>
            </a:r>
            <a:r>
              <a:rPr lang="en-US" smtClean="0"/>
              <a:t>youtube: http</a:t>
            </a:r>
            <a:r>
              <a:rPr lang="en-US"/>
              <a:t>://www.youtube.com/watch?v=HzhlrHD3Fg8&amp;feature=em-share_video_user</a:t>
            </a:r>
            <a:endParaRPr lang="en-US" dirty="0" smtClean="0"/>
          </a:p>
          <a:p>
            <a:endParaRPr lang="nb-NO" dirty="0"/>
          </a:p>
          <a:p>
            <a:endParaRPr lang="nb-NO" dirty="0"/>
          </a:p>
        </p:txBody>
      </p:sp>
    </p:spTree>
    <p:extLst>
      <p:ext uri="{BB962C8B-B14F-4D97-AF65-F5344CB8AC3E}">
        <p14:creationId xmlns:p14="http://schemas.microsoft.com/office/powerpoint/2010/main" val="1871890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b-NO" dirty="0" err="1" smtClean="0"/>
              <a:t>Kađonu</a:t>
            </a:r>
            <a:r>
              <a:rPr lang="nb-NO" dirty="0" smtClean="0"/>
              <a:t> </a:t>
            </a:r>
            <a:r>
              <a:rPr lang="nb-NO" dirty="0" err="1"/>
              <a:t>loru</a:t>
            </a:r>
            <a:r>
              <a:rPr lang="en-US" dirty="0"/>
              <a:t> - The forgotten rigmarole</a:t>
            </a:r>
            <a:endParaRPr lang="nb-NO" dirty="0"/>
          </a:p>
        </p:txBody>
      </p:sp>
      <p:sp>
        <p:nvSpPr>
          <p:cNvPr id="5" name="Plassholder for innhold 4"/>
          <p:cNvSpPr>
            <a:spLocks noGrp="1"/>
          </p:cNvSpPr>
          <p:nvPr>
            <p:ph sz="half" idx="1"/>
          </p:nvPr>
        </p:nvSpPr>
        <p:spPr/>
        <p:txBody>
          <a:bodyPr>
            <a:normAutofit fontScale="92500" lnSpcReduction="10000"/>
          </a:bodyPr>
          <a:lstStyle/>
          <a:p>
            <a:pPr marL="0" indent="0">
              <a:buNone/>
            </a:pPr>
            <a:r>
              <a:rPr lang="fi-FI" dirty="0"/>
              <a:t>Maanantaina makkarat </a:t>
            </a:r>
            <a:r>
              <a:rPr lang="fi-FI" dirty="0" err="1" smtClean="0"/>
              <a:t>vallaat</a:t>
            </a:r>
            <a:r>
              <a:rPr lang="fi-FI" dirty="0" smtClean="0"/>
              <a:t>.</a:t>
            </a:r>
            <a:endParaRPr lang="fi-FI" dirty="0"/>
          </a:p>
          <a:p>
            <a:pPr marL="0" indent="0">
              <a:buNone/>
            </a:pPr>
            <a:r>
              <a:rPr lang="fi-FI" dirty="0"/>
              <a:t>Tiistaina </a:t>
            </a:r>
            <a:r>
              <a:rPr lang="fi-FI" dirty="0" err="1"/>
              <a:t>tikhuun</a:t>
            </a:r>
            <a:r>
              <a:rPr lang="fi-FI" dirty="0"/>
              <a:t> </a:t>
            </a:r>
            <a:r>
              <a:rPr lang="fi-FI" dirty="0" err="1" smtClean="0"/>
              <a:t>tukkiit</a:t>
            </a:r>
            <a:r>
              <a:rPr lang="fi-FI" dirty="0" smtClean="0"/>
              <a:t>.</a:t>
            </a:r>
            <a:endParaRPr lang="fi-FI" dirty="0"/>
          </a:p>
          <a:p>
            <a:pPr marL="0" indent="0">
              <a:buNone/>
            </a:pPr>
            <a:r>
              <a:rPr lang="fi-FI" dirty="0"/>
              <a:t>Keskiviikkona </a:t>
            </a:r>
            <a:r>
              <a:rPr lang="fi-FI" dirty="0" err="1" smtClean="0"/>
              <a:t>keittäät</a:t>
            </a:r>
            <a:r>
              <a:rPr lang="fi-FI" dirty="0" smtClean="0"/>
              <a:t>.</a:t>
            </a:r>
            <a:endParaRPr lang="fi-FI" dirty="0"/>
          </a:p>
          <a:p>
            <a:pPr marL="0" indent="0">
              <a:buNone/>
            </a:pPr>
            <a:r>
              <a:rPr lang="fi-FI" dirty="0" err="1"/>
              <a:t>Tourestaina</a:t>
            </a:r>
            <a:r>
              <a:rPr lang="fi-FI" dirty="0"/>
              <a:t> </a:t>
            </a:r>
            <a:r>
              <a:rPr lang="fi-FI" dirty="0" err="1"/>
              <a:t>tungan</a:t>
            </a:r>
            <a:r>
              <a:rPr lang="fi-FI" dirty="0"/>
              <a:t> </a:t>
            </a:r>
            <a:r>
              <a:rPr lang="fi-FI" dirty="0" err="1" smtClean="0"/>
              <a:t>tukkiit</a:t>
            </a:r>
            <a:r>
              <a:rPr lang="fi-FI" dirty="0" smtClean="0"/>
              <a:t>.</a:t>
            </a:r>
            <a:endParaRPr lang="fi-FI" dirty="0"/>
          </a:p>
          <a:p>
            <a:pPr marL="0" indent="0">
              <a:buNone/>
            </a:pPr>
            <a:r>
              <a:rPr lang="fi-FI" dirty="0"/>
              <a:t>Perjantaina </a:t>
            </a:r>
            <a:r>
              <a:rPr lang="fi-FI" dirty="0" err="1"/>
              <a:t>perheele</a:t>
            </a:r>
            <a:r>
              <a:rPr lang="fi-FI" dirty="0"/>
              <a:t> </a:t>
            </a:r>
            <a:r>
              <a:rPr lang="fi-FI" dirty="0" err="1" smtClean="0"/>
              <a:t>jakkaat</a:t>
            </a:r>
            <a:r>
              <a:rPr lang="fi-FI" dirty="0" smtClean="0"/>
              <a:t>.</a:t>
            </a:r>
            <a:endParaRPr lang="fi-FI" dirty="0"/>
          </a:p>
          <a:p>
            <a:pPr marL="0" indent="0">
              <a:buNone/>
            </a:pPr>
            <a:r>
              <a:rPr lang="fi-FI" dirty="0"/>
              <a:t>Lauantaina </a:t>
            </a:r>
            <a:r>
              <a:rPr lang="fi-FI" dirty="0" err="1"/>
              <a:t>liemen﻿</a:t>
            </a:r>
            <a:r>
              <a:rPr lang="fi-FI" dirty="0"/>
              <a:t> </a:t>
            </a:r>
            <a:r>
              <a:rPr lang="fi-FI" dirty="0" err="1" smtClean="0"/>
              <a:t>lakkiit</a:t>
            </a:r>
            <a:r>
              <a:rPr lang="fi-FI" dirty="0" smtClean="0"/>
              <a:t>.</a:t>
            </a:r>
            <a:endParaRPr lang="fi-FI" dirty="0"/>
          </a:p>
          <a:p>
            <a:pPr marL="0" indent="0">
              <a:buNone/>
            </a:pPr>
            <a:r>
              <a:rPr lang="fi-FI" dirty="0"/>
              <a:t>Sunnuntaina suun </a:t>
            </a:r>
            <a:r>
              <a:rPr lang="fi-FI" dirty="0" err="1" smtClean="0"/>
              <a:t>pyhkiit</a:t>
            </a:r>
            <a:r>
              <a:rPr lang="fi-FI" dirty="0" smtClean="0"/>
              <a:t>.</a:t>
            </a:r>
            <a:endParaRPr lang="fi-FI" dirty="0"/>
          </a:p>
          <a:p>
            <a:endParaRPr lang="nb-NO" dirty="0"/>
          </a:p>
        </p:txBody>
      </p:sp>
      <p:sp>
        <p:nvSpPr>
          <p:cNvPr id="6" name="Plassholder for innhold 5"/>
          <p:cNvSpPr>
            <a:spLocks noGrp="1"/>
          </p:cNvSpPr>
          <p:nvPr>
            <p:ph sz="half" idx="2"/>
          </p:nvPr>
        </p:nvSpPr>
        <p:spPr/>
        <p:txBody>
          <a:bodyPr>
            <a:normAutofit fontScale="92500" lnSpcReduction="10000"/>
          </a:bodyPr>
          <a:lstStyle/>
          <a:p>
            <a:pPr marL="0" indent="0">
              <a:buNone/>
            </a:pPr>
            <a:r>
              <a:rPr lang="en-US" dirty="0"/>
              <a:t>On Monday we make the sausages.</a:t>
            </a:r>
            <a:endParaRPr lang="nb-NO" dirty="0"/>
          </a:p>
          <a:p>
            <a:pPr marL="0" indent="0">
              <a:buNone/>
            </a:pPr>
            <a:r>
              <a:rPr lang="en-US" dirty="0"/>
              <a:t>On Tuesday we stick it on a pin.</a:t>
            </a:r>
            <a:endParaRPr lang="nb-NO" dirty="0"/>
          </a:p>
          <a:p>
            <a:pPr marL="0" indent="0">
              <a:buNone/>
            </a:pPr>
            <a:r>
              <a:rPr lang="en-US" dirty="0"/>
              <a:t>On Wednesday we cook it.</a:t>
            </a:r>
            <a:endParaRPr lang="nb-NO" dirty="0"/>
          </a:p>
          <a:p>
            <a:pPr marL="0" indent="0">
              <a:buNone/>
            </a:pPr>
            <a:r>
              <a:rPr lang="en-US" dirty="0"/>
              <a:t>On Thursday we fill the rennet bag.</a:t>
            </a:r>
            <a:endParaRPr lang="nb-NO" dirty="0"/>
          </a:p>
          <a:p>
            <a:pPr marL="0" indent="0">
              <a:buNone/>
            </a:pPr>
            <a:r>
              <a:rPr lang="en-US" dirty="0"/>
              <a:t>On Friday we share it with the family.</a:t>
            </a:r>
            <a:endParaRPr lang="nb-NO" dirty="0"/>
          </a:p>
          <a:p>
            <a:pPr marL="0" indent="0">
              <a:buNone/>
            </a:pPr>
            <a:r>
              <a:rPr lang="en-US" dirty="0"/>
              <a:t>On Saturday we drink the clear soup.</a:t>
            </a:r>
            <a:endParaRPr lang="nb-NO" dirty="0"/>
          </a:p>
          <a:p>
            <a:pPr marL="0" indent="0">
              <a:buNone/>
            </a:pPr>
            <a:r>
              <a:rPr lang="en-US" dirty="0"/>
              <a:t>On Sunday we wipe our </a:t>
            </a:r>
            <a:r>
              <a:rPr lang="en-US" dirty="0" smtClean="0"/>
              <a:t>mouth.</a:t>
            </a:r>
            <a:endParaRPr lang="nb-NO" dirty="0"/>
          </a:p>
        </p:txBody>
      </p:sp>
    </p:spTree>
    <p:extLst>
      <p:ext uri="{BB962C8B-B14F-4D97-AF65-F5344CB8AC3E}">
        <p14:creationId xmlns:p14="http://schemas.microsoft.com/office/powerpoint/2010/main" val="2095294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tel 7"/>
          <p:cNvSpPr>
            <a:spLocks noGrp="1"/>
          </p:cNvSpPr>
          <p:nvPr>
            <p:ph type="title"/>
          </p:nvPr>
        </p:nvSpPr>
        <p:spPr/>
        <p:txBody>
          <a:bodyPr/>
          <a:lstStyle/>
          <a:p>
            <a:r>
              <a:rPr lang="nb-NO" smtClean="0"/>
              <a:t>Hyvän illan</a:t>
            </a:r>
            <a:endParaRPr lang="nb-NO"/>
          </a:p>
        </p:txBody>
      </p:sp>
      <p:sp>
        <p:nvSpPr>
          <p:cNvPr id="9" name="Plassholder for innhold 8"/>
          <p:cNvSpPr>
            <a:spLocks noGrp="1"/>
          </p:cNvSpPr>
          <p:nvPr>
            <p:ph sz="quarter" idx="1"/>
          </p:nvPr>
        </p:nvSpPr>
        <p:spPr/>
        <p:txBody>
          <a:bodyPr/>
          <a:lstStyle/>
          <a:p>
            <a:r>
              <a:rPr lang="nb-NO" smtClean="0"/>
              <a:t>Old song  from Torneå valley between Finland and Sweden</a:t>
            </a:r>
          </a:p>
          <a:p>
            <a:r>
              <a:rPr lang="nb-NO" smtClean="0"/>
              <a:t>Has been popular amang the Kvens</a:t>
            </a:r>
          </a:p>
          <a:p>
            <a:r>
              <a:rPr lang="nb-NO" smtClean="0"/>
              <a:t>This version is from the theater performance «Who am I» which was shown in Russia for one year ago</a:t>
            </a:r>
          </a:p>
          <a:p>
            <a:r>
              <a:rPr lang="nb-NO" smtClean="0"/>
              <a:t>The Theater performance was a co-operation project between the Kven and Karelian young people and it deals with a language and identity </a:t>
            </a:r>
          </a:p>
          <a:p>
            <a:r>
              <a:rPr lang="nb-NO" smtClean="0"/>
              <a:t>The song deals with love and longing for a sweetheart</a:t>
            </a:r>
          </a:p>
          <a:p>
            <a:endParaRPr lang="nb-NO"/>
          </a:p>
        </p:txBody>
      </p:sp>
    </p:spTree>
    <p:extLst>
      <p:ext uri="{BB962C8B-B14F-4D97-AF65-F5344CB8AC3E}">
        <p14:creationId xmlns:p14="http://schemas.microsoft.com/office/powerpoint/2010/main" val="4679623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b-NO"/>
              <a:t>Traditional plays among the Kvens</a:t>
            </a:r>
          </a:p>
        </p:txBody>
      </p:sp>
      <p:sp>
        <p:nvSpPr>
          <p:cNvPr id="9" name="Plassholder for innhold 8"/>
          <p:cNvSpPr>
            <a:spLocks noGrp="1"/>
          </p:cNvSpPr>
          <p:nvPr>
            <p:ph sz="half" idx="1"/>
          </p:nvPr>
        </p:nvSpPr>
        <p:spPr>
          <a:xfrm>
            <a:off x="251520" y="1484784"/>
            <a:ext cx="4104456" cy="4248472"/>
          </a:xfrm>
        </p:spPr>
        <p:txBody>
          <a:bodyPr>
            <a:normAutofit fontScale="92500" lnSpcReduction="10000"/>
          </a:bodyPr>
          <a:lstStyle/>
          <a:p>
            <a:pPr marL="0" indent="0">
              <a:buNone/>
            </a:pPr>
            <a:r>
              <a:rPr lang="fi-FI" sz="2300" u="sng" smtClean="0"/>
              <a:t>Kaikki </a:t>
            </a:r>
            <a:r>
              <a:rPr lang="fi-FI" sz="2300" u="sng"/>
              <a:t>minun </a:t>
            </a:r>
            <a:r>
              <a:rPr lang="fi-FI" sz="2300" u="sng" smtClean="0"/>
              <a:t>lapset</a:t>
            </a:r>
          </a:p>
          <a:p>
            <a:pPr marL="0" indent="0">
              <a:buNone/>
            </a:pPr>
            <a:endParaRPr lang="fi-FI" sz="1600"/>
          </a:p>
          <a:p>
            <a:pPr marL="0" indent="0">
              <a:buNone/>
            </a:pPr>
            <a:r>
              <a:rPr lang="fi-FI" sz="2000" smtClean="0"/>
              <a:t>Mamma: </a:t>
            </a:r>
            <a:r>
              <a:rPr lang="fi-FI" sz="2000"/>
              <a:t>Kaikki minun lapset tulkkaa kothiin koulusta! </a:t>
            </a:r>
          </a:p>
          <a:p>
            <a:pPr marL="0" indent="0">
              <a:buNone/>
            </a:pPr>
            <a:r>
              <a:rPr lang="nb-NO" sz="2000" smtClean="0"/>
              <a:t>Lapset</a:t>
            </a:r>
            <a:r>
              <a:rPr lang="nb-NO" sz="2000"/>
              <a:t>: Met emmä tohi. </a:t>
            </a:r>
          </a:p>
          <a:p>
            <a:pPr marL="0" indent="0">
              <a:buNone/>
            </a:pPr>
            <a:r>
              <a:rPr lang="nb-NO" sz="2000" smtClean="0"/>
              <a:t>Mamma: </a:t>
            </a:r>
            <a:r>
              <a:rPr lang="nb-NO" sz="2000"/>
              <a:t>Miksi ette? </a:t>
            </a:r>
          </a:p>
          <a:p>
            <a:pPr marL="0" indent="0">
              <a:buNone/>
            </a:pPr>
            <a:r>
              <a:rPr lang="nb-NO" sz="2000" smtClean="0"/>
              <a:t>Lapset</a:t>
            </a:r>
            <a:r>
              <a:rPr lang="nb-NO" sz="2000"/>
              <a:t>: Hukka ottaa mei’ät. </a:t>
            </a:r>
          </a:p>
          <a:p>
            <a:pPr marL="0" indent="0">
              <a:buNone/>
            </a:pPr>
            <a:r>
              <a:rPr lang="nb-NO" sz="2000" smtClean="0"/>
              <a:t>Mamma: </a:t>
            </a:r>
            <a:r>
              <a:rPr lang="nb-NO" sz="2000"/>
              <a:t>Mitä se syöpi? </a:t>
            </a:r>
          </a:p>
          <a:p>
            <a:pPr marL="0" indent="0">
              <a:buNone/>
            </a:pPr>
            <a:r>
              <a:rPr lang="nb-NO" sz="2000" smtClean="0"/>
              <a:t>Lapset</a:t>
            </a:r>
            <a:r>
              <a:rPr lang="nb-NO" sz="2000"/>
              <a:t>: Lihhaa. </a:t>
            </a:r>
          </a:p>
          <a:p>
            <a:pPr marL="0" indent="0">
              <a:buNone/>
            </a:pPr>
            <a:r>
              <a:rPr lang="nb-NO" sz="2000" smtClean="0"/>
              <a:t>Mamma” </a:t>
            </a:r>
            <a:r>
              <a:rPr lang="nb-NO" sz="2000"/>
              <a:t>Mitä se juopi? </a:t>
            </a:r>
          </a:p>
          <a:p>
            <a:pPr marL="0" indent="0">
              <a:buNone/>
            </a:pPr>
            <a:r>
              <a:rPr lang="nb-NO" sz="2000" smtClean="0"/>
              <a:t>Lapset</a:t>
            </a:r>
            <a:r>
              <a:rPr lang="nb-NO" sz="2000"/>
              <a:t>: Vertä. </a:t>
            </a:r>
          </a:p>
          <a:p>
            <a:pPr marL="0" indent="0">
              <a:buNone/>
            </a:pPr>
            <a:r>
              <a:rPr lang="nb-NO" sz="2000" smtClean="0"/>
              <a:t>Mamma: </a:t>
            </a:r>
            <a:r>
              <a:rPr lang="nb-NO" sz="2000"/>
              <a:t>Tulkkaa kuitenki. </a:t>
            </a:r>
          </a:p>
          <a:p>
            <a:pPr marL="0" indent="0">
              <a:buNone/>
            </a:pPr>
            <a:r>
              <a:rPr lang="nb-NO" sz="2000" smtClean="0"/>
              <a:t>. </a:t>
            </a:r>
            <a:endParaRPr lang="nb-NO" sz="2000"/>
          </a:p>
        </p:txBody>
      </p:sp>
      <p:sp>
        <p:nvSpPr>
          <p:cNvPr id="10" name="Plassholder for innhold 9"/>
          <p:cNvSpPr>
            <a:spLocks noGrp="1"/>
          </p:cNvSpPr>
          <p:nvPr>
            <p:ph sz="half" idx="2"/>
          </p:nvPr>
        </p:nvSpPr>
        <p:spPr/>
        <p:txBody>
          <a:bodyPr>
            <a:noAutofit/>
          </a:bodyPr>
          <a:lstStyle/>
          <a:p>
            <a:pPr marL="0" indent="0">
              <a:buNone/>
            </a:pPr>
            <a:r>
              <a:rPr lang="en-US" sz="1600" u="sng"/>
              <a:t>All my children</a:t>
            </a:r>
          </a:p>
          <a:p>
            <a:pPr marL="0" indent="0">
              <a:buNone/>
            </a:pPr>
            <a:endParaRPr lang="nb-NO" sz="1400" u="sng"/>
          </a:p>
          <a:p>
            <a:pPr marL="0" indent="0">
              <a:buNone/>
            </a:pPr>
            <a:r>
              <a:rPr lang="en-US" sz="1400" smtClean="0"/>
              <a:t>Mother</a:t>
            </a:r>
            <a:r>
              <a:rPr lang="en-US" sz="1400"/>
              <a:t>: All my children, come home </a:t>
            </a:r>
            <a:r>
              <a:rPr lang="en-US" sz="1400" smtClean="0"/>
              <a:t>from </a:t>
            </a:r>
            <a:r>
              <a:rPr lang="en-US" sz="1400"/>
              <a:t>school!</a:t>
            </a:r>
            <a:endParaRPr lang="nb-NO" sz="1400"/>
          </a:p>
          <a:p>
            <a:pPr marL="0" indent="0">
              <a:buNone/>
            </a:pPr>
            <a:r>
              <a:rPr lang="en-US" sz="1400" smtClean="0"/>
              <a:t>Children</a:t>
            </a:r>
            <a:r>
              <a:rPr lang="en-US" sz="1400"/>
              <a:t>: We don’t dare.</a:t>
            </a:r>
            <a:endParaRPr lang="nb-NO" sz="1400"/>
          </a:p>
          <a:p>
            <a:pPr marL="0" indent="0">
              <a:buNone/>
            </a:pPr>
            <a:r>
              <a:rPr lang="en-US" sz="1400" smtClean="0"/>
              <a:t>Mother</a:t>
            </a:r>
            <a:r>
              <a:rPr lang="en-US" sz="1400"/>
              <a:t>: Why not?</a:t>
            </a:r>
            <a:endParaRPr lang="nb-NO" sz="1400"/>
          </a:p>
          <a:p>
            <a:pPr marL="0" indent="0">
              <a:buNone/>
            </a:pPr>
            <a:r>
              <a:rPr lang="en-US" sz="1400" smtClean="0"/>
              <a:t>Children</a:t>
            </a:r>
            <a:r>
              <a:rPr lang="en-US" sz="1400"/>
              <a:t>: The wolf will take us.</a:t>
            </a:r>
            <a:endParaRPr lang="nb-NO" sz="1400"/>
          </a:p>
          <a:p>
            <a:pPr marL="0" indent="0">
              <a:buNone/>
            </a:pPr>
            <a:r>
              <a:rPr lang="en-US" sz="1400" smtClean="0"/>
              <a:t>Mother</a:t>
            </a:r>
            <a:r>
              <a:rPr lang="en-US" sz="1400"/>
              <a:t>: What is the wolf eating?</a:t>
            </a:r>
            <a:endParaRPr lang="nb-NO" sz="1400"/>
          </a:p>
          <a:p>
            <a:pPr marL="0" indent="0">
              <a:buNone/>
            </a:pPr>
            <a:r>
              <a:rPr lang="en-US" sz="1400" smtClean="0"/>
              <a:t>Children</a:t>
            </a:r>
            <a:r>
              <a:rPr lang="en-US" sz="1400"/>
              <a:t>: Meat.</a:t>
            </a:r>
            <a:endParaRPr lang="nb-NO" sz="1400"/>
          </a:p>
          <a:p>
            <a:pPr marL="0" indent="0">
              <a:buNone/>
            </a:pPr>
            <a:r>
              <a:rPr lang="en-US" sz="1400" smtClean="0"/>
              <a:t>Mother</a:t>
            </a:r>
            <a:r>
              <a:rPr lang="en-US" sz="1400"/>
              <a:t>: What is the wolf drinking?</a:t>
            </a:r>
            <a:endParaRPr lang="nb-NO" sz="1400"/>
          </a:p>
          <a:p>
            <a:pPr marL="0" indent="0">
              <a:buNone/>
            </a:pPr>
            <a:r>
              <a:rPr lang="en-US" sz="1400" smtClean="0"/>
              <a:t>Children</a:t>
            </a:r>
            <a:r>
              <a:rPr lang="en-US" sz="1400"/>
              <a:t>: Blood.</a:t>
            </a:r>
            <a:endParaRPr lang="nb-NO" sz="1400"/>
          </a:p>
          <a:p>
            <a:pPr marL="0" indent="0">
              <a:buNone/>
            </a:pPr>
            <a:r>
              <a:rPr lang="en-US" sz="1400" smtClean="0"/>
              <a:t>Mother</a:t>
            </a:r>
            <a:r>
              <a:rPr lang="en-US" sz="1400"/>
              <a:t>: Come still.</a:t>
            </a:r>
            <a:endParaRPr lang="nb-NO" sz="1400"/>
          </a:p>
          <a:p>
            <a:pPr marL="0" indent="0">
              <a:buNone/>
            </a:pPr>
            <a:r>
              <a:rPr lang="en-US" sz="1400"/>
              <a:t> </a:t>
            </a:r>
            <a:endParaRPr lang="nb-NO" sz="1400"/>
          </a:p>
          <a:p>
            <a:pPr marL="0" indent="0">
              <a:buNone/>
            </a:pPr>
            <a:r>
              <a:rPr lang="en-US" sz="1400"/>
              <a:t>Mother (one of the players)  stands on one side of the playground and shouts, the children stands on the other side. The wolf stands on side of them and is ready to catch them when they run to mummy. Those children who is taken by the wolf, will be his helpers, the others have to go back to school. The play is over when everybody is taken by the wolf and his helpers.</a:t>
            </a:r>
            <a:endParaRPr lang="nb-NO" sz="1400"/>
          </a:p>
          <a:p>
            <a:pPr marL="0" indent="0">
              <a:buNone/>
            </a:pPr>
            <a:endParaRPr lang="nb-NO" sz="1400"/>
          </a:p>
        </p:txBody>
      </p:sp>
    </p:spTree>
    <p:extLst>
      <p:ext uri="{BB962C8B-B14F-4D97-AF65-F5344CB8AC3E}">
        <p14:creationId xmlns:p14="http://schemas.microsoft.com/office/powerpoint/2010/main" val="549515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b-NO"/>
              <a:t>Traditional plays among the Kvens</a:t>
            </a:r>
          </a:p>
        </p:txBody>
      </p:sp>
      <p:sp>
        <p:nvSpPr>
          <p:cNvPr id="5" name="Plassholder for innhold 4"/>
          <p:cNvSpPr>
            <a:spLocks noGrp="1"/>
          </p:cNvSpPr>
          <p:nvPr>
            <p:ph sz="half" idx="1"/>
          </p:nvPr>
        </p:nvSpPr>
        <p:spPr/>
        <p:txBody>
          <a:bodyPr>
            <a:normAutofit fontScale="40000" lnSpcReduction="20000"/>
          </a:bodyPr>
          <a:lstStyle/>
          <a:p>
            <a:pPr marL="0" indent="0">
              <a:buNone/>
            </a:pPr>
            <a:r>
              <a:rPr lang="nb-NO" sz="4500" u="sng"/>
              <a:t>Kilipukki </a:t>
            </a:r>
          </a:p>
          <a:p>
            <a:pPr marL="0" indent="0">
              <a:buNone/>
            </a:pPr>
            <a:endParaRPr lang="nb-NO" sz="4500" u="sng"/>
          </a:p>
          <a:p>
            <a:pPr marL="0" indent="0">
              <a:buNone/>
            </a:pPr>
            <a:r>
              <a:rPr lang="nb-NO" sz="4500"/>
              <a:t>	Kili kili pukki, </a:t>
            </a:r>
          </a:p>
          <a:p>
            <a:pPr marL="0" indent="0">
              <a:buNone/>
            </a:pPr>
            <a:r>
              <a:rPr lang="nb-NO" sz="4500"/>
              <a:t>	vanha vuohipukki, </a:t>
            </a:r>
          </a:p>
          <a:p>
            <a:pPr marL="0" indent="0">
              <a:buNone/>
            </a:pPr>
            <a:r>
              <a:rPr lang="nb-NO" sz="4500"/>
              <a:t>	Ku(i)nka monta sarvee </a:t>
            </a:r>
          </a:p>
          <a:p>
            <a:pPr marL="0" indent="0">
              <a:buNone/>
            </a:pPr>
            <a:r>
              <a:rPr lang="nb-NO" sz="4500"/>
              <a:t>	pukila oon tallela? </a:t>
            </a:r>
          </a:p>
          <a:p>
            <a:pPr marL="0" indent="0">
              <a:buNone/>
            </a:pPr>
            <a:endParaRPr lang="nb-NO" sz="4500"/>
          </a:p>
          <a:p>
            <a:pPr marL="0" indent="0">
              <a:buNone/>
            </a:pPr>
            <a:r>
              <a:rPr lang="nb-NO" sz="4500"/>
              <a:t>a).	Sie sanoit ______, </a:t>
            </a:r>
          </a:p>
          <a:p>
            <a:pPr marL="0" indent="0">
              <a:buNone/>
            </a:pPr>
            <a:r>
              <a:rPr lang="nb-NO" sz="4500"/>
              <a:t>	niitä oli ________. </a:t>
            </a:r>
          </a:p>
          <a:p>
            <a:pPr marL="0" indent="0">
              <a:buNone/>
            </a:pPr>
            <a:r>
              <a:rPr lang="nb-NO" sz="4500"/>
              <a:t>	Näin sie oikhein arvasit. </a:t>
            </a:r>
          </a:p>
          <a:p>
            <a:pPr marL="0" indent="0">
              <a:buNone/>
            </a:pPr>
            <a:endParaRPr lang="nb-NO" sz="4500"/>
          </a:p>
          <a:p>
            <a:pPr marL="0" indent="0">
              <a:buNone/>
            </a:pPr>
            <a:r>
              <a:rPr lang="nb-NO" sz="4500"/>
              <a:t>b).	Sie sanoit ______, </a:t>
            </a:r>
          </a:p>
          <a:p>
            <a:pPr marL="0" indent="0">
              <a:buNone/>
            </a:pPr>
            <a:r>
              <a:rPr lang="nb-NO" sz="4500"/>
              <a:t>	niitä oli ________. </a:t>
            </a:r>
          </a:p>
          <a:p>
            <a:pPr marL="0" indent="0">
              <a:buNone/>
            </a:pPr>
            <a:r>
              <a:rPr lang="nb-NO" sz="4500"/>
              <a:t>	Näin sie väärin arvasit. </a:t>
            </a:r>
          </a:p>
          <a:p>
            <a:endParaRPr lang="nb-NO" sz="4500"/>
          </a:p>
        </p:txBody>
      </p:sp>
      <p:sp>
        <p:nvSpPr>
          <p:cNvPr id="6" name="Plassholder for innhold 5"/>
          <p:cNvSpPr>
            <a:spLocks noGrp="1"/>
          </p:cNvSpPr>
          <p:nvPr>
            <p:ph sz="half" idx="2"/>
          </p:nvPr>
        </p:nvSpPr>
        <p:spPr>
          <a:xfrm>
            <a:off x="4800600" y="1371600"/>
            <a:ext cx="4038600" cy="4937720"/>
          </a:xfrm>
        </p:spPr>
        <p:txBody>
          <a:bodyPr>
            <a:normAutofit fontScale="40000" lnSpcReduction="20000"/>
          </a:bodyPr>
          <a:lstStyle/>
          <a:p>
            <a:pPr marL="0" indent="0">
              <a:buNone/>
            </a:pPr>
            <a:r>
              <a:rPr lang="en-US" sz="4000" u="sng"/>
              <a:t>Billy goat</a:t>
            </a:r>
          </a:p>
          <a:p>
            <a:pPr marL="0" indent="0">
              <a:buNone/>
            </a:pPr>
            <a:endParaRPr lang="nb-NO"/>
          </a:p>
          <a:p>
            <a:pPr marL="0" indent="0">
              <a:buNone/>
            </a:pPr>
            <a:r>
              <a:rPr lang="en-US" sz="3000"/>
              <a:t>	Billy billy goat</a:t>
            </a:r>
            <a:endParaRPr lang="nb-NO" sz="3000"/>
          </a:p>
          <a:p>
            <a:pPr marL="0" indent="0">
              <a:buNone/>
            </a:pPr>
            <a:r>
              <a:rPr lang="en-US" sz="3000"/>
              <a:t>	Old he-goat</a:t>
            </a:r>
            <a:endParaRPr lang="nb-NO" sz="3000"/>
          </a:p>
          <a:p>
            <a:pPr marL="0" indent="0">
              <a:buNone/>
            </a:pPr>
            <a:r>
              <a:rPr lang="en-US" sz="3000"/>
              <a:t>	How many horns has he?</a:t>
            </a:r>
            <a:endParaRPr lang="nb-NO" sz="3000"/>
          </a:p>
          <a:p>
            <a:pPr lvl="0"/>
            <a:endParaRPr lang="en-US" sz="3000"/>
          </a:p>
          <a:p>
            <a:pPr marL="0" lvl="0" indent="0">
              <a:buNone/>
            </a:pPr>
            <a:r>
              <a:rPr lang="en-US" sz="3000"/>
              <a:t>a). 	You said_____________________</a:t>
            </a:r>
            <a:endParaRPr lang="nb-NO" sz="3000"/>
          </a:p>
          <a:p>
            <a:pPr marL="0" indent="0">
              <a:buNone/>
            </a:pPr>
            <a:r>
              <a:rPr lang="en-US" sz="3000"/>
              <a:t>	There was___________________</a:t>
            </a:r>
            <a:endParaRPr lang="nb-NO" sz="3000"/>
          </a:p>
          <a:p>
            <a:pPr marL="0" indent="0">
              <a:buNone/>
            </a:pPr>
            <a:r>
              <a:rPr lang="en-US" sz="3000"/>
              <a:t>	You said right</a:t>
            </a:r>
            <a:endParaRPr lang="nb-NO" sz="3000"/>
          </a:p>
          <a:p>
            <a:pPr marL="0" lvl="0" indent="0">
              <a:buNone/>
            </a:pPr>
            <a:endParaRPr lang="en-US" sz="3000"/>
          </a:p>
          <a:p>
            <a:pPr marL="0" lvl="0" indent="0">
              <a:buNone/>
            </a:pPr>
            <a:r>
              <a:rPr lang="en-US" sz="3000"/>
              <a:t>b).	You said_____________________</a:t>
            </a:r>
            <a:endParaRPr lang="nb-NO" sz="3000"/>
          </a:p>
          <a:p>
            <a:pPr marL="0" indent="0">
              <a:buNone/>
            </a:pPr>
            <a:r>
              <a:rPr lang="en-US" sz="3000"/>
              <a:t>	There was___________________</a:t>
            </a:r>
            <a:endParaRPr lang="nb-NO" sz="3000"/>
          </a:p>
          <a:p>
            <a:pPr marL="0" indent="0">
              <a:buNone/>
            </a:pPr>
            <a:r>
              <a:rPr lang="en-US" sz="3000"/>
              <a:t>	You said wrong</a:t>
            </a:r>
            <a:endParaRPr lang="nb-NO" sz="3000"/>
          </a:p>
          <a:p>
            <a:endParaRPr lang="en-US" sz="3000"/>
          </a:p>
          <a:p>
            <a:pPr marL="0" indent="0">
              <a:buNone/>
            </a:pPr>
            <a:r>
              <a:rPr lang="en-US" sz="3000"/>
              <a:t>Children sit on the ring. One of the children goes around all the other children. That one who is going around the ring stops behind the back of the one of the </a:t>
            </a:r>
            <a:r>
              <a:rPr lang="en-US" sz="3000" smtClean="0"/>
              <a:t>children. Then </a:t>
            </a:r>
            <a:r>
              <a:rPr lang="en-US" sz="3000"/>
              <a:t>he/she holds x numbers of fingers against a head of the child she/he has chosen.</a:t>
            </a:r>
            <a:endParaRPr lang="nb-NO" sz="3000"/>
          </a:p>
          <a:p>
            <a:pPr marL="0" indent="0">
              <a:buNone/>
            </a:pPr>
            <a:r>
              <a:rPr lang="en-US" sz="3000"/>
              <a:t>The chosen child tries to find out how many horns he/she has (how many fingers are raised up against his/her head). </a:t>
            </a:r>
            <a:endParaRPr lang="nb-NO" sz="3000"/>
          </a:p>
          <a:p>
            <a:pPr marL="0" indent="0">
              <a:buNone/>
            </a:pPr>
            <a:r>
              <a:rPr lang="en-US" sz="3000"/>
              <a:t>If he/she says right the child behind his/her back says a). You said….</a:t>
            </a:r>
            <a:endParaRPr lang="nb-NO" sz="3000"/>
          </a:p>
          <a:p>
            <a:pPr marL="0" indent="0">
              <a:buNone/>
            </a:pPr>
            <a:r>
              <a:rPr lang="en-US" sz="3000"/>
              <a:t>If he/she says wrong the child behind his/her back says b). </a:t>
            </a:r>
            <a:endParaRPr lang="nb-NO" sz="3000"/>
          </a:p>
          <a:p>
            <a:endParaRPr lang="nb-NO"/>
          </a:p>
        </p:txBody>
      </p:sp>
    </p:spTree>
    <p:extLst>
      <p:ext uri="{BB962C8B-B14F-4D97-AF65-F5344CB8AC3E}">
        <p14:creationId xmlns:p14="http://schemas.microsoft.com/office/powerpoint/2010/main" val="21492278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siell">
  <a:themeElements>
    <a:clrScheme name="Offisiel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siel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siel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445</Words>
  <Application>Microsoft Office PowerPoint</Application>
  <PresentationFormat>Bildschirmpräsentation (4:3)</PresentationFormat>
  <Paragraphs>99</Paragraphs>
  <Slides>7</Slides>
  <Notes>0</Notes>
  <HiddenSlides>0</HiddenSlides>
  <MMClips>0</MMClips>
  <ScaleCrop>false</ScaleCrop>
  <HeadingPairs>
    <vt:vector size="4" baseType="variant">
      <vt:variant>
        <vt:lpstr>Design</vt:lpstr>
      </vt:variant>
      <vt:variant>
        <vt:i4>1</vt:i4>
      </vt:variant>
      <vt:variant>
        <vt:lpstr>Folientitel</vt:lpstr>
      </vt:variant>
      <vt:variant>
        <vt:i4>7</vt:i4>
      </vt:variant>
    </vt:vector>
  </HeadingPairs>
  <TitlesOfParts>
    <vt:vector size="8" baseType="lpstr">
      <vt:lpstr>Offisiell</vt:lpstr>
      <vt:lpstr>Traditional songs and plays of the Kvens in Norway</vt:lpstr>
      <vt:lpstr>Traditional songs in Kven</vt:lpstr>
      <vt:lpstr>Kađonu loru - The forgotten rigmarole</vt:lpstr>
      <vt:lpstr>Kađonu loru - The forgotten rigmarole</vt:lpstr>
      <vt:lpstr>Hyvän illan</vt:lpstr>
      <vt:lpstr>Traditional plays among the Kvens</vt:lpstr>
      <vt:lpstr>Traditional plays among the Kvens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NKF</dc:creator>
  <cp:lastModifiedBy>HS</cp:lastModifiedBy>
  <cp:revision>21</cp:revision>
  <dcterms:created xsi:type="dcterms:W3CDTF">2013-10-18T09:03:11Z</dcterms:created>
  <dcterms:modified xsi:type="dcterms:W3CDTF">2013-10-31T23:43:39Z</dcterms:modified>
</cp:coreProperties>
</file>